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72" r:id="rId2"/>
    <p:sldMasterId id="2147483684" r:id="rId3"/>
  </p:sldMasterIdLst>
  <p:notesMasterIdLst>
    <p:notesMasterId r:id="rId50"/>
  </p:notesMasterIdLst>
  <p:handoutMasterIdLst>
    <p:handoutMasterId r:id="rId51"/>
  </p:handoutMasterIdLst>
  <p:sldIdLst>
    <p:sldId id="266" r:id="rId4"/>
    <p:sldId id="269" r:id="rId5"/>
    <p:sldId id="270" r:id="rId6"/>
    <p:sldId id="271" r:id="rId7"/>
    <p:sldId id="272" r:id="rId8"/>
    <p:sldId id="273" r:id="rId9"/>
    <p:sldId id="274" r:id="rId10"/>
    <p:sldId id="275" r:id="rId11"/>
    <p:sldId id="297" r:id="rId12"/>
    <p:sldId id="299" r:id="rId13"/>
    <p:sldId id="283" r:id="rId14"/>
    <p:sldId id="300" r:id="rId15"/>
    <p:sldId id="302" r:id="rId16"/>
    <p:sldId id="303" r:id="rId17"/>
    <p:sldId id="312" r:id="rId18"/>
    <p:sldId id="301" r:id="rId19"/>
    <p:sldId id="310" r:id="rId20"/>
    <p:sldId id="285" r:id="rId21"/>
    <p:sldId id="290" r:id="rId22"/>
    <p:sldId id="328" r:id="rId23"/>
    <p:sldId id="319" r:id="rId24"/>
    <p:sldId id="326" r:id="rId25"/>
    <p:sldId id="320" r:id="rId26"/>
    <p:sldId id="321" r:id="rId27"/>
    <p:sldId id="322" r:id="rId28"/>
    <p:sldId id="323" r:id="rId29"/>
    <p:sldId id="324" r:id="rId30"/>
    <p:sldId id="325" r:id="rId31"/>
    <p:sldId id="304" r:id="rId32"/>
    <p:sldId id="306" r:id="rId33"/>
    <p:sldId id="316" r:id="rId34"/>
    <p:sldId id="260" r:id="rId35"/>
    <p:sldId id="264" r:id="rId36"/>
    <p:sldId id="261" r:id="rId37"/>
    <p:sldId id="262" r:id="rId38"/>
    <p:sldId id="263" r:id="rId39"/>
    <p:sldId id="350" r:id="rId40"/>
    <p:sldId id="311" r:id="rId41"/>
    <p:sldId id="278" r:id="rId42"/>
    <p:sldId id="279" r:id="rId43"/>
    <p:sldId id="280" r:id="rId44"/>
    <p:sldId id="347" r:id="rId45"/>
    <p:sldId id="282" r:id="rId46"/>
    <p:sldId id="339" r:id="rId47"/>
    <p:sldId id="349" r:id="rId48"/>
    <p:sldId id="265" r:id="rId49"/>
  </p:sldIdLst>
  <p:sldSz cx="9144000" cy="6858000" type="screen4x3"/>
  <p:notesSz cx="7010400" cy="92964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1" autoAdjust="0"/>
    <p:restoredTop sz="94660"/>
  </p:normalViewPr>
  <p:slideViewPr>
    <p:cSldViewPr>
      <p:cViewPr varScale="1">
        <p:scale>
          <a:sx n="117" d="100"/>
          <a:sy n="117" d="100"/>
        </p:scale>
        <p:origin x="126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2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extLst/>
          </a:lstStyle>
          <a:p>
            <a:endParaRPr lang="en-US" dirty="0"/>
          </a:p>
        </p:txBody>
      </p:sp>
      <p:sp>
        <p:nvSpPr>
          <p:cNvPr id="3" name="Rectangle 3"/>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extLst/>
          </a:lstStyle>
          <a:p>
            <a:fld id="{6E7D018D-748F-47BF-843A-40349A141CAC}" type="datetimeFigureOut">
              <a:rPr lang="en-US" smtClean="0"/>
              <a:pPr/>
              <a:t>11/14/2023</a:t>
            </a:fld>
            <a:endParaRPr lang="en-US" dirty="0"/>
          </a:p>
        </p:txBody>
      </p:sp>
      <p:sp>
        <p:nvSpPr>
          <p:cNvPr id="4" name="Rectangle 4"/>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extLst/>
          </a:lstStyle>
          <a:p>
            <a:endParaRPr lang="en-US" dirty="0"/>
          </a:p>
        </p:txBody>
      </p:sp>
      <p:sp>
        <p:nvSpPr>
          <p:cNvPr id="5" name="Rectangle 5"/>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extLst/>
          </a:lstStyle>
          <a:p>
            <a:fld id="{04AC5213-BACC-41AB-9B61-B40CF6C5296E}" type="slidenum">
              <a:rPr lang="en-US" smtClean="0"/>
              <a:pPr/>
              <a:t>‹#›</a:t>
            </a:fld>
            <a:endParaRPr lang="en-US" dirty="0"/>
          </a:p>
        </p:txBody>
      </p:sp>
    </p:spTree>
    <p:extLst>
      <p:ext uri="{BB962C8B-B14F-4D97-AF65-F5344CB8AC3E}">
        <p14:creationId xmlns:p14="http://schemas.microsoft.com/office/powerpoint/2010/main" val="1316597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extLst/>
          </a:lstStyle>
          <a:p>
            <a:endParaRPr lang="en-US" dirty="0"/>
          </a:p>
        </p:txBody>
      </p:sp>
      <p:sp>
        <p:nvSpPr>
          <p:cNvPr id="3" name="Rectangle 3"/>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extLst/>
          </a:lstStyle>
          <a:p>
            <a:fld id="{23E9B8FB-2ABD-42C9-A6DA-A6789EAF441D}" type="datetimeFigureOut">
              <a:rPr lang="en-US" smtClean="0"/>
              <a:pPr/>
              <a:t>11/14/2023</a:t>
            </a:fld>
            <a:endParaRPr lang="en-US" dirty="0"/>
          </a:p>
        </p:txBody>
      </p:sp>
      <p:sp>
        <p:nvSpPr>
          <p:cNvPr id="4" name="Rectangle 4"/>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Rectangle 5"/>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extLst/>
          </a:lstStyle>
          <a:p>
            <a:endParaRPr lang="en-US" dirty="0"/>
          </a:p>
        </p:txBody>
      </p:sp>
      <p:sp>
        <p:nvSpPr>
          <p:cNvPr id="7" name="Rectangle 7"/>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extLst/>
          </a:lstStyle>
          <a:p>
            <a:fld id="{BE2A7042-DEED-4AA1-9E89-4A16B2572577}" type="slidenum">
              <a:rPr lang="en-US" smtClean="0"/>
              <a:pPr/>
              <a:t>‹#›</a:t>
            </a:fld>
            <a:endParaRPr lang="en-US" dirty="0"/>
          </a:p>
        </p:txBody>
      </p:sp>
    </p:spTree>
    <p:extLst>
      <p:ext uri="{BB962C8B-B14F-4D97-AF65-F5344CB8AC3E}">
        <p14:creationId xmlns:p14="http://schemas.microsoft.com/office/powerpoint/2010/main" val="88320613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a:t>
            </a:fld>
            <a:endParaRPr lang="en-US" dirty="0"/>
          </a:p>
        </p:txBody>
      </p:sp>
    </p:spTree>
    <p:extLst>
      <p:ext uri="{BB962C8B-B14F-4D97-AF65-F5344CB8AC3E}">
        <p14:creationId xmlns:p14="http://schemas.microsoft.com/office/powerpoint/2010/main" val="253831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46</a:t>
            </a:fld>
            <a:endParaRPr lang="en-US" dirty="0"/>
          </a:p>
        </p:txBody>
      </p:sp>
    </p:spTree>
    <p:extLst>
      <p:ext uri="{BB962C8B-B14F-4D97-AF65-F5344CB8AC3E}">
        <p14:creationId xmlns:p14="http://schemas.microsoft.com/office/powerpoint/2010/main" val="805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CC457CC5-F51F-4F0A-925E-9064A7B46A96}" type="slidenum">
              <a:rPr lang="en-US" smtClean="0"/>
              <a:pPr>
                <a:defRPr/>
              </a:pPr>
              <a:t>11</a:t>
            </a:fld>
            <a:endParaRPr lang="en-US" dirty="0"/>
          </a:p>
        </p:txBody>
      </p:sp>
    </p:spTree>
    <p:extLst>
      <p:ext uri="{BB962C8B-B14F-4D97-AF65-F5344CB8AC3E}">
        <p14:creationId xmlns:p14="http://schemas.microsoft.com/office/powerpoint/2010/main" val="3315727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Mission is what we do. This should be the same in all churches. Some may say it in different words, but the results must be the same. </a:t>
            </a:r>
          </a:p>
        </p:txBody>
      </p:sp>
      <p:sp>
        <p:nvSpPr>
          <p:cNvPr id="44036" name="Slide Number Placeholder 3"/>
          <p:cNvSpPr>
            <a:spLocks noGrp="1"/>
          </p:cNvSpPr>
          <p:nvPr>
            <p:ph type="sldNum" sz="quarter" idx="5"/>
          </p:nvPr>
        </p:nvSpPr>
        <p:spPr bwMode="auto">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676AC5-8529-CA47-AC3C-49E71CB86F2A}"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2E489F-84C6-443B-8C73-4EB8F3408E32}"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11/14/2023</a:t>
            </a:fld>
            <a:endParaRPr kumimoji="0" lang="ru-R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134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Unfortunately, this is what happens in too many churches. We have good intentions, we have LOTS of meetings, our calendars are FULL of activities…but at the end of the year we are no closer to our vision than we were at the beginning of the year. (That may be because we did not even know what the vision was!)</a:t>
            </a:r>
          </a:p>
          <a:p>
            <a:pPr eaLnBrk="1" hangingPunct="1">
              <a:spcBef>
                <a:spcPct val="0"/>
              </a:spcBef>
            </a:pPr>
            <a:endParaRPr lang="en-US" dirty="0"/>
          </a:p>
          <a:p>
            <a:pPr eaLnBrk="1" hangingPunct="1">
              <a:spcBef>
                <a:spcPct val="0"/>
              </a:spcBef>
            </a:pPr>
            <a:r>
              <a:rPr lang="en-US" dirty="0"/>
              <a:t>It is of vital importance that we are all clear on what our mission and vision is so that we can develop goals as a church and in our specific ministry areas in order to ensure we achieve that vision. </a:t>
            </a:r>
          </a:p>
          <a:p>
            <a:pPr eaLnBrk="1" hangingPunct="1">
              <a:spcBef>
                <a:spcPct val="0"/>
              </a:spcBef>
            </a:pPr>
            <a:endParaRPr lang="en-US" dirty="0"/>
          </a:p>
          <a:p>
            <a:pPr eaLnBrk="1" hangingPunct="1">
              <a:spcBef>
                <a:spcPct val="0"/>
              </a:spcBef>
            </a:pPr>
            <a:r>
              <a:rPr lang="en-US" dirty="0"/>
              <a:t>Now that we understand the key concepts of Accountability Leadership, let’s look at how we can connect it to our mission, vision, and goals.</a:t>
            </a:r>
          </a:p>
        </p:txBody>
      </p:sp>
      <p:sp>
        <p:nvSpPr>
          <p:cNvPr id="43012" name="Slide Number Placeholder 3"/>
          <p:cNvSpPr>
            <a:spLocks noGrp="1"/>
          </p:cNvSpPr>
          <p:nvPr>
            <p:ph type="sldNum" sz="quarter" idx="5"/>
          </p:nvPr>
        </p:nvSpPr>
        <p:spPr bwMode="auto">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039411-AF7A-4941-99B2-053FBFA1A848}"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B749ED-471B-48E3-BF05-43AB22F1282A}"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11/14/2023</a:t>
            </a:fld>
            <a:endParaRPr kumimoji="0" lang="ru-R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5672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Mission is what we do. This should be the same in all churches. Some may say it in different words, but the results must be the same. </a:t>
            </a:r>
          </a:p>
        </p:txBody>
      </p:sp>
      <p:sp>
        <p:nvSpPr>
          <p:cNvPr id="44036" name="Slide Number Placeholder 3"/>
          <p:cNvSpPr>
            <a:spLocks noGrp="1"/>
          </p:cNvSpPr>
          <p:nvPr>
            <p:ph type="sldNum" sz="quarter" idx="5"/>
          </p:nvPr>
        </p:nvSpPr>
        <p:spPr bwMode="auto">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676AC5-8529-CA47-AC3C-49E71CB86F2A}"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2E489F-84C6-443B-8C73-4EB8F3408E32}"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11/14/2023</a:t>
            </a:fld>
            <a:endParaRPr kumimoji="0" lang="ru-R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5941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church should have already at least begun the process of developing their vision. Ask for someone to share it with the group.</a:t>
            </a:r>
          </a:p>
          <a:p>
            <a:pPr eaLnBrk="1" hangingPunct="1">
              <a:spcBef>
                <a:spcPct val="0"/>
              </a:spcBef>
            </a:pPr>
            <a:endParaRPr lang="en-US"/>
          </a:p>
          <a:p>
            <a:pPr eaLnBrk="1" hangingPunct="1">
              <a:spcBef>
                <a:spcPct val="0"/>
              </a:spcBef>
            </a:pPr>
            <a:r>
              <a:rPr lang="en-US"/>
              <a:t>It would be good to have the vision written on a flipchart page and hung in the room for everyone to see throughout the workshop. </a:t>
            </a:r>
          </a:p>
        </p:txBody>
      </p:sp>
      <p:sp>
        <p:nvSpPr>
          <p:cNvPr id="45060" name="Slide Number Placeholder 3"/>
          <p:cNvSpPr>
            <a:spLocks noGrp="1"/>
          </p:cNvSpPr>
          <p:nvPr>
            <p:ph type="sldNum" sz="quarter" idx="5"/>
          </p:nvPr>
        </p:nvSpPr>
        <p:spPr bwMode="auto">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C68D5F-5BD4-B34F-953D-962A9B1D7666}"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FFBDB5-F520-49EF-BDD7-ECF5C0954E89}"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11/14/2023</a:t>
            </a:fld>
            <a:endParaRPr kumimoji="0" lang="ru-R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93552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need to do?  What do we need to starve?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390865-B184-3349-9A38-BC6940BC7985}" type="slidenum">
              <a:rPr kumimoji="0" lang="ru-R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ru-RU"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0C710-C23D-4CAF-8A32-7FD28647BB32}"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11/14/2023</a:t>
            </a:fld>
            <a:endParaRPr kumimoji="0" lang="ru-R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226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Explain to the group the importance of a church having clear goals. More detailed information is available from Ken Willard if needed. (This is also covered as part of our PLD2 training in session one.) </a:t>
            </a:r>
          </a:p>
        </p:txBody>
      </p:sp>
      <p:sp>
        <p:nvSpPr>
          <p:cNvPr id="47108" name="Slide Number Placeholder 3"/>
          <p:cNvSpPr>
            <a:spLocks noGrp="1"/>
          </p:cNvSpPr>
          <p:nvPr>
            <p:ph type="sldNum" sz="quarter" idx="5"/>
          </p:nvPr>
        </p:nvSpPr>
        <p:spPr bwMode="auto">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40BE660-5D3F-CC45-B812-B0A35389A521}"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Date Placeholder 1"/>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ED62E3-8271-4536-88C5-D9159087DD75}"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11/14/2023</a:t>
            </a:fld>
            <a:endParaRPr kumimoji="0" lang="ru-R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0085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we need to do?  What do we need to starve?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390865-B184-3349-9A38-BC6940BC7985}" type="slidenum">
              <a:rPr kumimoji="0" lang="ru-R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ru-RU"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4EC8E2-7A96-4E4A-846B-4FC67EDBC682}"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11/14/2023</a:t>
            </a:fld>
            <a:endParaRPr kumimoji="0" lang="ru-R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6919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a:t>Click to add photo album title</a:t>
            </a:r>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1" name="Rectangle 10"/>
          <p:cNvSpPr>
            <a:spLocks noGrp="1"/>
          </p:cNvSpPr>
          <p:nvPr>
            <p:ph type="dt" sz="half" idx="12"/>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13" name="Rectangle 12"/>
          <p:cNvSpPr>
            <a:spLocks noGrp="1"/>
          </p:cNvSpPr>
          <p:nvPr>
            <p:ph type="sldNum" sz="quarter" idx="13"/>
          </p:nvPr>
        </p:nvSpPr>
        <p:spPr/>
        <p:txBody>
          <a:bodyPr/>
          <a:lstStyle/>
          <a:p>
            <a:fld id="{8A4431D5-1B33-458B-8AFD-CECCB0FA18CB}" type="slidenum">
              <a:rPr lang="en-US" smtClean="0">
                <a:solidFill>
                  <a:schemeClr val="bg1"/>
                </a:solidFill>
              </a:rPr>
              <a:pPr/>
              <a:t>‹#›</a:t>
            </a:fld>
            <a:endParaRPr lang="en-US" dirty="0"/>
          </a:p>
        </p:txBody>
      </p:sp>
      <p:sp>
        <p:nvSpPr>
          <p:cNvPr id="14" name="Rectangle 13"/>
          <p:cNvSpPr>
            <a:spLocks noGrp="1"/>
          </p:cNvSpPr>
          <p:nvPr>
            <p:ph type="ftr" sz="quarter" idx="14"/>
          </p:nvPr>
        </p:nvSpPr>
        <p:spPr>
          <a:xfrm rot="16200000">
            <a:off x="7296150" y="3698878"/>
            <a:ext cx="2933700" cy="365125"/>
          </a:xfrm>
        </p:spPr>
        <p:txBody>
          <a:bodyPr/>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a:t>Click to add date or details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a:t>Click to add caption</a:t>
            </a:r>
          </a:p>
        </p:txBody>
      </p:sp>
      <p:sp>
        <p:nvSpPr>
          <p:cNvPr id="6" name="Rectangle 5"/>
          <p:cNvSpPr>
            <a:spLocks noGrp="1"/>
          </p:cNvSpPr>
          <p:nvPr>
            <p:ph type="dt" sz="half" idx="15"/>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7" name="Rectangle 6"/>
          <p:cNvSpPr>
            <a:spLocks noGrp="1"/>
          </p:cNvSpPr>
          <p:nvPr>
            <p:ph type="sldNum" sz="quarter" idx="16"/>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7"/>
          </p:nvPr>
        </p:nvSpPr>
        <p:spPr/>
        <p:txBody>
          <a:bodyPr/>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5" name="Rectangle 4"/>
          <p:cNvSpPr>
            <a:spLocks noGrp="1"/>
          </p:cNvSpPr>
          <p:nvPr>
            <p:ph type="dt" sz="half" idx="14"/>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7" name="Rectangle 6"/>
          <p:cNvSpPr>
            <a:spLocks noGrp="1"/>
          </p:cNvSpPr>
          <p:nvPr>
            <p:ph type="sldNum" sz="quarter" idx="15"/>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6"/>
          </p:nvPr>
        </p:nvSpPr>
        <p:spPr/>
        <p:txBody>
          <a:bodyPr/>
          <a:lstStyle/>
          <a:p>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a:buFontTx/>
              <a:buNone/>
              <a:defRPr sz="1600" baseline="0"/>
            </a:lvl1pPr>
            <a:extLst/>
          </a:lstStyle>
          <a:p>
            <a:pPr lvl="0"/>
            <a:r>
              <a:rPr lang="en-US" dirty="0"/>
              <a:t>Click to add caption</a:t>
            </a:r>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a:buFontTx/>
              <a:buNone/>
              <a:defRPr sz="1600" baseline="0"/>
            </a:lvl1pPr>
            <a:extLst/>
          </a:lstStyle>
          <a:p>
            <a:pPr lvl="0"/>
            <a:r>
              <a:rPr lang="en-US" dirty="0"/>
              <a:t>Click to add caption</a:t>
            </a:r>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a:buFontTx/>
              <a:buNone/>
              <a:defRPr sz="1600" baseline="0"/>
            </a:lvl1pPr>
            <a:extLst/>
          </a:lstStyle>
          <a:p>
            <a:pPr lvl="0"/>
            <a:r>
              <a:rPr lang="en-US" dirty="0"/>
              <a:t>Click to add caption</a:t>
            </a:r>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a:buFontTx/>
              <a:buNone/>
              <a:defRPr sz="1600" baseline="0"/>
            </a:lvl1pPr>
            <a:extLst/>
          </a:lstStyle>
          <a:p>
            <a:pPr lvl="0"/>
            <a:r>
              <a:rPr lang="en-US" dirty="0"/>
              <a:t>Click to add caption</a:t>
            </a:r>
          </a:p>
        </p:txBody>
      </p:sp>
      <p:sp>
        <p:nvSpPr>
          <p:cNvPr id="10" name="Rectangle 9"/>
          <p:cNvSpPr>
            <a:spLocks noGrp="1"/>
          </p:cNvSpPr>
          <p:nvPr>
            <p:ph type="dt" sz="half" idx="31"/>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11" name="Rectangle 10"/>
          <p:cNvSpPr>
            <a:spLocks noGrp="1"/>
          </p:cNvSpPr>
          <p:nvPr>
            <p:ph type="sldNum" sz="quarter" idx="32"/>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a:buFontTx/>
              <a:buNone/>
              <a:defRPr sz="1600" baseline="0"/>
            </a:lvl1pPr>
            <a:extLst/>
          </a:lstStyle>
          <a:p>
            <a:pPr lvl="0"/>
            <a:r>
              <a:rPr lang="en-US" dirty="0"/>
              <a:t>Click to add caption</a:t>
            </a:r>
          </a:p>
        </p:txBody>
      </p:sp>
      <p:sp>
        <p:nvSpPr>
          <p:cNvPr id="10" name="Rectangle 9"/>
          <p:cNvSpPr>
            <a:spLocks noGrp="1"/>
          </p:cNvSpPr>
          <p:nvPr>
            <p:ph type="dt" sz="half" idx="25"/>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11" name="Rectangle 10"/>
          <p:cNvSpPr>
            <a:spLocks noGrp="1"/>
          </p:cNvSpPr>
          <p:nvPr>
            <p:ph type="sldNum" sz="quarter" idx="26"/>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27"/>
          </p:nvPr>
        </p:nvSpPr>
        <p:spPr/>
        <p:txBody>
          <a:bodyPr/>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a:buFontTx/>
              <a:buNone/>
              <a:defRPr sz="2800" baseline="0"/>
            </a:lvl1pPr>
            <a:extLst/>
          </a:lstStyle>
          <a:p>
            <a:pPr lvl="0"/>
            <a:r>
              <a:rPr lang="en-US" dirty="0"/>
              <a:t>Click to add caption</a:t>
            </a:r>
          </a:p>
        </p:txBody>
      </p:sp>
      <p:sp>
        <p:nvSpPr>
          <p:cNvPr id="7" name="Rectangle 6"/>
          <p:cNvSpPr>
            <a:spLocks noGrp="1"/>
          </p:cNvSpPr>
          <p:nvPr>
            <p:ph type="dt" sz="half" idx="33"/>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8" name="Rectangle 7"/>
          <p:cNvSpPr>
            <a:spLocks noGrp="1"/>
          </p:cNvSpPr>
          <p:nvPr>
            <p:ph type="sldNum" sz="quarter" idx="34"/>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5"/>
          </p:nvPr>
        </p:nvSpPr>
        <p:spPr/>
        <p:txBody>
          <a:bodyPr/>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6" name="Rectangle 5"/>
          <p:cNvSpPr>
            <a:spLocks noGrp="1"/>
          </p:cNvSpPr>
          <p:nvPr>
            <p:ph type="dt" sz="half" idx="24"/>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7" name="Rectangle 6"/>
          <p:cNvSpPr>
            <a:spLocks noGrp="1"/>
          </p:cNvSpPr>
          <p:nvPr>
            <p:ph type="sldNum" sz="quarter" idx="25"/>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26"/>
          </p:nvPr>
        </p:nvSpPr>
        <p:spPr/>
        <p:txBody>
          <a:bodyPr/>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7" name="Rectangle 6"/>
          <p:cNvSpPr>
            <a:spLocks noGrp="1"/>
          </p:cNvSpPr>
          <p:nvPr>
            <p:ph type="dt" sz="half" idx="29"/>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8" name="Rectangle 7"/>
          <p:cNvSpPr>
            <a:spLocks noGrp="1"/>
          </p:cNvSpPr>
          <p:nvPr>
            <p:ph type="sldNum" sz="quarter" idx="30"/>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1"/>
          </p:nvPr>
        </p:nvSpPr>
        <p:spPr/>
        <p:txBody>
          <a:bodyPr/>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8" name="Rectangle 7"/>
          <p:cNvSpPr>
            <a:spLocks noGrp="1"/>
          </p:cNvSpPr>
          <p:nvPr>
            <p:ph type="dt" sz="half" idx="31"/>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10" name="Rectangle 9"/>
          <p:cNvSpPr>
            <a:spLocks noGrp="1"/>
          </p:cNvSpPr>
          <p:nvPr>
            <p:ph type="sldNum" sz="quarter" idx="32"/>
          </p:nvPr>
        </p:nvSpPr>
        <p:spPr/>
        <p:txBody>
          <a:bodyPr/>
          <a:lstStyle/>
          <a:p>
            <a:fld id="{8A4431D5-1B33-458B-8AFD-CECCB0FA18CB}" type="slidenum">
              <a:rPr lang="en-US" smtClean="0">
                <a:solidFill>
                  <a:srgbClr val="FFFFFF"/>
                </a:solidFill>
              </a:rPr>
              <a:pPr/>
              <a:t>‹#›</a:t>
            </a:fld>
            <a:endParaRPr lang="en-US" dirty="0"/>
          </a:p>
        </p:txBody>
      </p:sp>
      <p:sp>
        <p:nvSpPr>
          <p:cNvPr id="11" name="Rectangle 10"/>
          <p:cNvSpPr>
            <a:spLocks noGrp="1"/>
          </p:cNvSpPr>
          <p:nvPr>
            <p:ph type="ftr" sz="quarter" idx="33"/>
          </p:nvPr>
        </p:nvSpPr>
        <p:spPr/>
        <p:txBody>
          <a:bodyPr/>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dirty="0"/>
              <a:t>Click icon to add picture</a:t>
            </a:r>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a:buFontTx/>
              <a:buNone/>
              <a:defRPr sz="2000" i="0"/>
            </a:lvl1pPr>
            <a:extLst/>
          </a:lstStyle>
          <a:p>
            <a:pPr lvl="0"/>
            <a:r>
              <a:rPr lang="en-US" dirty="0"/>
              <a:t>Click to add caption</a:t>
            </a:r>
          </a:p>
        </p:txBody>
      </p:sp>
      <p:sp>
        <p:nvSpPr>
          <p:cNvPr id="8" name="Rectangle 7"/>
          <p:cNvSpPr>
            <a:spLocks noGrp="1"/>
          </p:cNvSpPr>
          <p:nvPr>
            <p:ph type="dt" sz="half" idx="16"/>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9" name="Rectangle 8"/>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18"/>
          </p:nvPr>
        </p:nvSpPr>
        <p:spPr/>
        <p:txBody>
          <a:bodyPr/>
          <a:lstStyle/>
          <a:p>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2"/>
                </a:solidFill>
                <a:latin typeface="+mn-lt"/>
                <a:ea typeface="+mn-ea"/>
                <a:cs typeface="+mn-cs"/>
              </a:defRPr>
            </a:lvl1pPr>
            <a:extLst/>
          </a:lstStyle>
          <a:p>
            <a:pPr marL="0" marR="0" indent="1588" algn="ctr" rtl="0" latinLnBrk="0">
              <a:spcBef>
                <a:spcPct val="20000"/>
              </a:spcBef>
              <a:buFontTx/>
              <a:buNone/>
            </a:pPr>
            <a:r>
              <a:rPr lang="en-US" sz="2400" i="0" dirty="0"/>
              <a:t>Click icon to add picture</a:t>
            </a:r>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dirty="0"/>
              <a:t>Click icon to add picture</a:t>
            </a:r>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2000" i="0"/>
            </a:lvl1pPr>
            <a:extLst/>
          </a:lstStyle>
          <a:p>
            <a:pPr lvl="0"/>
            <a:r>
              <a:rPr lang="en-US" dirty="0"/>
              <a:t>Click to add caption</a:t>
            </a:r>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2000" i="0"/>
            </a:lvl1pPr>
            <a:extLst/>
          </a:lstStyle>
          <a:p>
            <a:pPr lvl="0"/>
            <a:r>
              <a:rPr lang="en-US" dirty="0"/>
              <a:t>Click to add caption</a:t>
            </a:r>
          </a:p>
        </p:txBody>
      </p:sp>
      <p:sp>
        <p:nvSpPr>
          <p:cNvPr id="10" name="Rectangle 9"/>
          <p:cNvSpPr>
            <a:spLocks noGrp="1"/>
          </p:cNvSpPr>
          <p:nvPr>
            <p:ph type="dt" sz="half" idx="17"/>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11" name="Rectangle 10"/>
          <p:cNvSpPr>
            <a:spLocks noGrp="1"/>
          </p:cNvSpPr>
          <p:nvPr>
            <p:ph type="sldNum" sz="quarter" idx="18"/>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9"/>
          </p:nvPr>
        </p:nvSpPr>
        <p:spPr/>
        <p:txBody>
          <a:bodyPr/>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endParaRPr lang="en-US" dirty="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a:buFontTx/>
              <a:buNone/>
              <a:defRPr sz="2400" i="0" baseline="0"/>
            </a:lvl1pPr>
            <a:extLst/>
          </a:lstStyle>
          <a:p>
            <a:pPr lvl="0"/>
            <a:r>
              <a:rPr lang="en-US" dirty="0"/>
              <a:t>Click to add caption</a:t>
            </a:r>
          </a:p>
        </p:txBody>
      </p:sp>
      <p:sp>
        <p:nvSpPr>
          <p:cNvPr id="7" name="Rectangle 6"/>
          <p:cNvSpPr>
            <a:spLocks noGrp="1"/>
          </p:cNvSpPr>
          <p:nvPr>
            <p:ph type="dt" sz="half" idx="12"/>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8" name="Rectangle 7"/>
          <p:cNvSpPr>
            <a:spLocks noGrp="1"/>
          </p:cNvSpPr>
          <p:nvPr>
            <p:ph type="sldNum" sz="quarter" idx="13"/>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0" algn="ctr" rtl="0" latinLnBrk="0">
              <a:buFontTx/>
              <a:buNone/>
            </a:pPr>
            <a:r>
              <a:rPr lang="en-US" dirty="0"/>
              <a:t>Click icon to add picture</a:t>
            </a:r>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a:buFontTx/>
              <a:buNone/>
              <a:defRPr sz="2000" i="0"/>
            </a:lvl1pPr>
            <a:extLst/>
          </a:lstStyle>
          <a:p>
            <a:pPr lvl="0"/>
            <a:r>
              <a:rPr lang="en-US" dirty="0"/>
              <a:t>Click to add caption</a:t>
            </a:r>
          </a:p>
        </p:txBody>
      </p:sp>
      <p:sp>
        <p:nvSpPr>
          <p:cNvPr id="8" name="Rectangle 7"/>
          <p:cNvSpPr>
            <a:spLocks noGrp="1"/>
          </p:cNvSpPr>
          <p:nvPr>
            <p:ph type="dt" sz="half" idx="32"/>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9" name="Rectangle 8"/>
          <p:cNvSpPr>
            <a:spLocks noGrp="1"/>
          </p:cNvSpPr>
          <p:nvPr>
            <p:ph type="sldNum" sz="quarter" idx="33"/>
          </p:nvPr>
        </p:nvSpPr>
        <p:spPr/>
        <p:txBody>
          <a:bodyPr/>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34"/>
          </p:nvPr>
        </p:nvSpPr>
        <p:spPr/>
        <p:txBody>
          <a:bodyPr/>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5400" b="0">
                <a:solidFill>
                  <a:schemeClr val="accent3">
                    <a:lumMod val="75000"/>
                  </a:schemeClr>
                </a:solidFill>
                <a:effectLst>
                  <a:outerShdw blurRad="38100" dist="38100" dir="2700000" algn="tl">
                    <a:srgbClr val="000000">
                      <a:alpha val="43137"/>
                    </a:srgbClr>
                  </a:outerShdw>
                </a:effectLst>
              </a:defRPr>
            </a:lvl1pPr>
            <a:extLst/>
          </a:lstStyle>
          <a:p>
            <a:r>
              <a:rPr lang="en-US" dirty="0"/>
              <a:t>Click to edit Master title style</a:t>
            </a:r>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68B50E-0B48-4566-8609-C51CF752A7DF}" type="datetimeFigureOut">
              <a:rPr lang="en-US" smtClean="0"/>
              <a:pPr/>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4431D5-1B33-458B-8AFD-CECCB0FA18C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8B50E-0B48-4566-8609-C51CF752A7DF}" type="datetimeFigureOut">
              <a:rPr lang="en-US" smtClean="0"/>
              <a:pPr/>
              <a:t>11/14/2023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4431D5-1B33-458B-8AFD-CECCB0FA18CB}"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Rectangle 2"/>
          <p:cNvSpPr/>
          <p:nvPr/>
        </p:nvSpPr>
        <p:spPr>
          <a:xfrm>
            <a:off x="0" y="1301926"/>
            <a:ext cx="9144000" cy="45720"/>
          </a:xfrm>
          <a:prstGeom prst="rect">
            <a:avLst/>
          </a:prstGeom>
          <a:solidFill>
            <a:schemeClr val="accent1"/>
          </a:solidFill>
          <a:ln w="25400" cap="rnd" cmpd="sng" algn="ctr">
            <a:noFill/>
            <a:prstDash val="solid"/>
          </a:ln>
          <a:effectLst/>
          <a:sp3d prstMaterial="fla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DB083BE7-4ADD-457A-9FF7-58E21361155C}" type="datetimeFigureOut">
              <a:rPr lang="en-US"/>
              <a:pPr>
                <a:defRPr/>
              </a:pPr>
              <a:t>11/14/2023</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EB326543-743A-4AB8-AFE2-0C509508317D}" type="slidenum">
              <a:rPr lang="en-US"/>
              <a:pPr>
                <a:defRPr/>
              </a:pPr>
              <a:t>‹#›</a:t>
            </a:fld>
            <a:endParaRPr lang="en-US" dirty="0"/>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114DA5-1DB5-E54C-9596-3745323CB0F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EB34C-27E5-9F4B-ACE7-C95DDCA49E6C}" type="slidenum">
              <a:rPr lang="en-US" smtClean="0"/>
              <a:t>‹#›</a:t>
            </a:fld>
            <a:endParaRPr lang="en-US"/>
          </a:p>
        </p:txBody>
      </p:sp>
    </p:spTree>
    <p:extLst>
      <p:ext uri="{BB962C8B-B14F-4D97-AF65-F5344CB8AC3E}">
        <p14:creationId xmlns:p14="http://schemas.microsoft.com/office/powerpoint/2010/main" val="3436132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14DA5-1DB5-E54C-9596-3745323CB0F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EB34C-27E5-9F4B-ACE7-C95DDCA49E6C}" type="slidenum">
              <a:rPr lang="en-US" smtClean="0"/>
              <a:t>‹#›</a:t>
            </a:fld>
            <a:endParaRPr lang="en-US"/>
          </a:p>
        </p:txBody>
      </p:sp>
    </p:spTree>
    <p:extLst>
      <p:ext uri="{BB962C8B-B14F-4D97-AF65-F5344CB8AC3E}">
        <p14:creationId xmlns:p14="http://schemas.microsoft.com/office/powerpoint/2010/main" val="3310342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14DA5-1DB5-E54C-9596-3745323CB0F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EB34C-27E5-9F4B-ACE7-C95DDCA49E6C}" type="slidenum">
              <a:rPr lang="en-US" smtClean="0"/>
              <a:t>‹#›</a:t>
            </a:fld>
            <a:endParaRPr lang="en-US"/>
          </a:p>
        </p:txBody>
      </p:sp>
    </p:spTree>
    <p:extLst>
      <p:ext uri="{BB962C8B-B14F-4D97-AF65-F5344CB8AC3E}">
        <p14:creationId xmlns:p14="http://schemas.microsoft.com/office/powerpoint/2010/main" val="151530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14DA5-1DB5-E54C-9596-3745323CB0F4}"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EB34C-27E5-9F4B-ACE7-C95DDCA49E6C}" type="slidenum">
              <a:rPr lang="en-US" smtClean="0"/>
              <a:t>‹#›</a:t>
            </a:fld>
            <a:endParaRPr lang="en-US"/>
          </a:p>
        </p:txBody>
      </p:sp>
    </p:spTree>
    <p:extLst>
      <p:ext uri="{BB962C8B-B14F-4D97-AF65-F5344CB8AC3E}">
        <p14:creationId xmlns:p14="http://schemas.microsoft.com/office/powerpoint/2010/main" val="3977783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114DA5-1DB5-E54C-9596-3745323CB0F4}" type="datetimeFigureOut">
              <a:rPr lang="en-US" smtClean="0"/>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EB34C-27E5-9F4B-ACE7-C95DDCA49E6C}" type="slidenum">
              <a:rPr lang="en-US" smtClean="0"/>
              <a:t>‹#›</a:t>
            </a:fld>
            <a:endParaRPr lang="en-US"/>
          </a:p>
        </p:txBody>
      </p:sp>
    </p:spTree>
    <p:extLst>
      <p:ext uri="{BB962C8B-B14F-4D97-AF65-F5344CB8AC3E}">
        <p14:creationId xmlns:p14="http://schemas.microsoft.com/office/powerpoint/2010/main" val="2720866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114DA5-1DB5-E54C-9596-3745323CB0F4}" type="datetimeFigureOut">
              <a:rPr lang="en-US" smtClean="0"/>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1EB34C-27E5-9F4B-ACE7-C95DDCA49E6C}" type="slidenum">
              <a:rPr lang="en-US" smtClean="0"/>
              <a:t>‹#›</a:t>
            </a:fld>
            <a:endParaRPr lang="en-US"/>
          </a:p>
        </p:txBody>
      </p:sp>
    </p:spTree>
    <p:extLst>
      <p:ext uri="{BB962C8B-B14F-4D97-AF65-F5344CB8AC3E}">
        <p14:creationId xmlns:p14="http://schemas.microsoft.com/office/powerpoint/2010/main" val="292892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a:t>Click to add caption</a:t>
            </a:r>
          </a:p>
        </p:txBody>
      </p:sp>
      <p:sp>
        <p:nvSpPr>
          <p:cNvPr id="7" name="Rectangle 6"/>
          <p:cNvSpPr>
            <a:spLocks noGrp="1"/>
          </p:cNvSpPr>
          <p:nvPr>
            <p:ph type="dt" sz="half" idx="12"/>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8" name="Rectangle 7"/>
          <p:cNvSpPr>
            <a:spLocks noGrp="1"/>
          </p:cNvSpPr>
          <p:nvPr>
            <p:ph type="sldNum" sz="quarter" idx="13"/>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p>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14DA5-1DB5-E54C-9596-3745323CB0F4}" type="datetimeFigureOut">
              <a:rPr lang="en-US" smtClean="0"/>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1EB34C-27E5-9F4B-ACE7-C95DDCA49E6C}" type="slidenum">
              <a:rPr lang="en-US" smtClean="0"/>
              <a:t>‹#›</a:t>
            </a:fld>
            <a:endParaRPr lang="en-US"/>
          </a:p>
        </p:txBody>
      </p:sp>
    </p:spTree>
    <p:extLst>
      <p:ext uri="{BB962C8B-B14F-4D97-AF65-F5344CB8AC3E}">
        <p14:creationId xmlns:p14="http://schemas.microsoft.com/office/powerpoint/2010/main" val="366016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114DA5-1DB5-E54C-9596-3745323CB0F4}"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EB34C-27E5-9F4B-ACE7-C95DDCA49E6C}" type="slidenum">
              <a:rPr lang="en-US" smtClean="0"/>
              <a:t>‹#›</a:t>
            </a:fld>
            <a:endParaRPr lang="en-US"/>
          </a:p>
        </p:txBody>
      </p:sp>
    </p:spTree>
    <p:extLst>
      <p:ext uri="{BB962C8B-B14F-4D97-AF65-F5344CB8AC3E}">
        <p14:creationId xmlns:p14="http://schemas.microsoft.com/office/powerpoint/2010/main" val="17818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114DA5-1DB5-E54C-9596-3745323CB0F4}"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EB34C-27E5-9F4B-ACE7-C95DDCA49E6C}" type="slidenum">
              <a:rPr lang="en-US" smtClean="0"/>
              <a:t>‹#›</a:t>
            </a:fld>
            <a:endParaRPr lang="en-US"/>
          </a:p>
        </p:txBody>
      </p:sp>
    </p:spTree>
    <p:extLst>
      <p:ext uri="{BB962C8B-B14F-4D97-AF65-F5344CB8AC3E}">
        <p14:creationId xmlns:p14="http://schemas.microsoft.com/office/powerpoint/2010/main" val="403989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14DA5-1DB5-E54C-9596-3745323CB0F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EB34C-27E5-9F4B-ACE7-C95DDCA49E6C}" type="slidenum">
              <a:rPr lang="en-US" smtClean="0"/>
              <a:t>‹#›</a:t>
            </a:fld>
            <a:endParaRPr lang="en-US"/>
          </a:p>
        </p:txBody>
      </p:sp>
    </p:spTree>
    <p:extLst>
      <p:ext uri="{BB962C8B-B14F-4D97-AF65-F5344CB8AC3E}">
        <p14:creationId xmlns:p14="http://schemas.microsoft.com/office/powerpoint/2010/main" val="4087079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14DA5-1DB5-E54C-9596-3745323CB0F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EB34C-27E5-9F4B-ACE7-C95DDCA49E6C}" type="slidenum">
              <a:rPr lang="en-US" smtClean="0"/>
              <a:t>‹#›</a:t>
            </a:fld>
            <a:endParaRPr lang="en-US"/>
          </a:p>
        </p:txBody>
      </p:sp>
    </p:spTree>
    <p:extLst>
      <p:ext uri="{BB962C8B-B14F-4D97-AF65-F5344CB8AC3E}">
        <p14:creationId xmlns:p14="http://schemas.microsoft.com/office/powerpoint/2010/main" val="155983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43438" y="2565400"/>
            <a:ext cx="4176712" cy="893763"/>
          </a:xfrm>
        </p:spPr>
        <p:txBody>
          <a:bodyPr/>
          <a:lstStyle>
            <a:lvl1pPr>
              <a:defRPr sz="2000">
                <a:solidFill>
                  <a:schemeClr val="bg1"/>
                </a:solidFill>
              </a:defRPr>
            </a:lvl1pPr>
          </a:lstStyle>
          <a:p>
            <a:r>
              <a:rPr lang="ru-RU"/>
              <a:t>Click to edit Master title style</a:t>
            </a:r>
          </a:p>
        </p:txBody>
      </p:sp>
      <p:sp>
        <p:nvSpPr>
          <p:cNvPr id="5123" name="Rectangle 3"/>
          <p:cNvSpPr>
            <a:spLocks noGrp="1" noChangeArrowheads="1"/>
          </p:cNvSpPr>
          <p:nvPr>
            <p:ph type="subTitle" idx="1"/>
          </p:nvPr>
        </p:nvSpPr>
        <p:spPr>
          <a:xfrm>
            <a:off x="4643438" y="3357563"/>
            <a:ext cx="4176712" cy="503237"/>
          </a:xfrm>
          <a:effectLst>
            <a:outerShdw blurRad="63500" dist="17961" dir="2700000" algn="ctr" rotWithShape="0">
              <a:schemeClr val="bg2">
                <a:alpha val="74998"/>
              </a:schemeClr>
            </a:outerShdw>
          </a:effectLst>
        </p:spPr>
        <p:txBody>
          <a:bodyPr/>
          <a:lstStyle>
            <a:lvl1pPr marL="0" indent="0">
              <a:buFontTx/>
              <a:buNone/>
              <a:defRPr sz="2000" b="1">
                <a:solidFill>
                  <a:schemeClr val="bg1"/>
                </a:solidFill>
              </a:defRPr>
            </a:lvl1pPr>
          </a:lstStyle>
          <a:p>
            <a:r>
              <a:rPr lang="ru-RU"/>
              <a:t>Click to edit Master subtitle style</a:t>
            </a:r>
          </a:p>
        </p:txBody>
      </p:sp>
    </p:spTree>
    <p:extLst>
      <p:ext uri="{BB962C8B-B14F-4D97-AF65-F5344CB8AC3E}">
        <p14:creationId xmlns:p14="http://schemas.microsoft.com/office/powerpoint/2010/main" val="2336875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44728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14847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35150" y="908050"/>
            <a:ext cx="3092450" cy="561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0000" y="908050"/>
            <a:ext cx="3092450" cy="561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9363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833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p>
            <a:pPr marL="0" marR="0" indent="0" algn="ctr">
              <a:buFontTx/>
              <a:buNone/>
            </a:pPr>
            <a:r>
              <a:rPr lang="en-US" i="0" dirty="0"/>
              <a:t>Click icon to add full page picture</a:t>
            </a:r>
            <a:endParaRPr lang="en-US" i="0" baseline="0" dirty="0"/>
          </a:p>
        </p:txBody>
      </p:sp>
      <p:sp>
        <p:nvSpPr>
          <p:cNvPr id="6" name="Rectangle 5"/>
          <p:cNvSpPr>
            <a:spLocks noGrp="1"/>
          </p:cNvSpPr>
          <p:nvPr>
            <p:ph type="dt" sz="half" idx="11"/>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7" name="Rectangle 6"/>
          <p:cNvSpPr>
            <a:spLocks noGrp="1"/>
          </p:cNvSpPr>
          <p:nvPr>
            <p:ph type="sldNum" sz="quarter" idx="12"/>
          </p:nvPr>
        </p:nvSpPr>
        <p:spPr/>
        <p:txBody>
          <a:bodyPr/>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3"/>
          </p:nvPr>
        </p:nvSpPr>
        <p:spPr/>
        <p:txBody>
          <a:bodyPr/>
          <a:lstStyle/>
          <a:p>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2938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142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15103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6270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411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260350"/>
            <a:ext cx="1584325" cy="62626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35150" y="260350"/>
            <a:ext cx="4600575" cy="6262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7738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912812"/>
          </a:xfrm>
        </p:spPr>
        <p:txBody>
          <a:bodyPr/>
          <a:lstStyle>
            <a:lvl1pPr>
              <a:defRPr b="1"/>
            </a:lvl1pPr>
          </a:lstStyle>
          <a:p>
            <a:r>
              <a:rPr lang="en-US" dirty="0"/>
              <a:t>Click to edit Master title style</a:t>
            </a:r>
          </a:p>
        </p:txBody>
      </p:sp>
      <p:sp>
        <p:nvSpPr>
          <p:cNvPr id="6" name="Text Placeholder 5"/>
          <p:cNvSpPr>
            <a:spLocks noGrp="1"/>
          </p:cNvSpPr>
          <p:nvPr>
            <p:ph type="body" sz="quarter" idx="10"/>
          </p:nvPr>
        </p:nvSpPr>
        <p:spPr>
          <a:xfrm>
            <a:off x="914400" y="1600200"/>
            <a:ext cx="7315200" cy="29318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90869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a:buFontTx/>
              <a:buNone/>
              <a:defRPr sz="1200">
                <a:solidFill>
                  <a:srgbClr val="FFFFFF"/>
                </a:solidFill>
              </a:defRPr>
            </a:lvl1pPr>
            <a:extLst/>
          </a:lstStyle>
          <a:p>
            <a:pPr lvl="0"/>
            <a:r>
              <a:rPr lang="en-US" dirty="0"/>
              <a:t>Click to add subtitle</a:t>
            </a:r>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a:buFontTx/>
              <a:buNone/>
              <a:defRPr sz="3200">
                <a:solidFill>
                  <a:srgbClr val="FFFFFF"/>
                </a:solidFill>
              </a:defRPr>
            </a:lvl1pPr>
            <a:extLst/>
          </a:lstStyle>
          <a:p>
            <a:pPr lvl="0"/>
            <a:r>
              <a:rPr lang="en-US" dirty="0"/>
              <a:t>Click to add section title</a:t>
            </a:r>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8" name="Rectangle 17"/>
          <p:cNvSpPr>
            <a:spLocks noGrp="1"/>
          </p:cNvSpPr>
          <p:nvPr>
            <p:ph type="dt" sz="half" idx="20"/>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20" name="Rectangle 19"/>
          <p:cNvSpPr>
            <a:spLocks noGrp="1"/>
          </p:cNvSpPr>
          <p:nvPr>
            <p:ph type="sldNum" sz="quarter" idx="21"/>
          </p:nvPr>
        </p:nvSpPr>
        <p:spPr/>
        <p:txBody>
          <a:bodyPr/>
          <a:lstStyle/>
          <a:p>
            <a:fld id="{8A4431D5-1B33-458B-8AFD-CECCB0FA18CB}" type="slidenum">
              <a:rPr lang="en-US" smtClean="0">
                <a:solidFill>
                  <a:srgbClr val="FFFFFF"/>
                </a:solidFill>
              </a:rPr>
              <a:pPr/>
              <a:t>‹#›</a:t>
            </a:fld>
            <a:endParaRPr lang="en-US" dirty="0"/>
          </a:p>
        </p:txBody>
      </p:sp>
      <p:sp>
        <p:nvSpPr>
          <p:cNvPr id="21" name="Rectangle 20"/>
          <p:cNvSpPr>
            <a:spLocks noGrp="1"/>
          </p:cNvSpPr>
          <p:nvPr>
            <p:ph type="ftr" sz="quarter" idx="22"/>
          </p:nvPr>
        </p:nvSpPr>
        <p:spPr/>
        <p:txBody>
          <a:bodyPr/>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a:t>Click to add caption</a:t>
            </a:r>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a:t>Click to add caption</a:t>
            </a:r>
          </a:p>
        </p:txBody>
      </p:sp>
      <p:sp>
        <p:nvSpPr>
          <p:cNvPr id="6" name="Rectangle 5"/>
          <p:cNvSpPr>
            <a:spLocks noGrp="1"/>
          </p:cNvSpPr>
          <p:nvPr>
            <p:ph type="dt" sz="half" idx="16"/>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7" name="Rectangle 6"/>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8"/>
          </p:nvPr>
        </p:nvSpPr>
        <p:spPr/>
        <p:txBody>
          <a:bodyPr/>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a:buFontTx/>
              <a:buNone/>
              <a:defRPr sz="1800" baseline="0"/>
            </a:lvl1pPr>
            <a:extLst/>
          </a:lstStyle>
          <a:p>
            <a:pPr lvl="0"/>
            <a:r>
              <a:rPr lang="en-US" dirty="0"/>
              <a:t>Click to add caption</a:t>
            </a:r>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a:buFontTx/>
              <a:buNone/>
              <a:defRPr sz="1800" baseline="0"/>
            </a:lvl1pPr>
            <a:extLst/>
          </a:lstStyle>
          <a:p>
            <a:pPr lvl="0"/>
            <a:r>
              <a:rPr lang="en-US" dirty="0"/>
              <a:t>Click to add caption</a:t>
            </a:r>
          </a:p>
        </p:txBody>
      </p:sp>
      <p:sp>
        <p:nvSpPr>
          <p:cNvPr id="6" name="Rectangle 5"/>
          <p:cNvSpPr>
            <a:spLocks noGrp="1"/>
          </p:cNvSpPr>
          <p:nvPr>
            <p:ph type="dt" sz="half" idx="18"/>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7" name="Rectangle 6"/>
          <p:cNvSpPr>
            <a:spLocks noGrp="1"/>
          </p:cNvSpPr>
          <p:nvPr>
            <p:ph type="sldNum" sz="quarter" idx="19"/>
          </p:nvPr>
        </p:nvSpPr>
        <p:spPr/>
        <p:txBody>
          <a:bodyPr/>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20"/>
          </p:nvPr>
        </p:nvSpPr>
        <p:spPr/>
        <p:txBody>
          <a:bodyPr/>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a:buFontTx/>
              <a:buNone/>
              <a:defRPr sz="2000" i="0"/>
            </a:lvl1pPr>
            <a:extLst/>
          </a:lstStyle>
          <a:p>
            <a:pPr lvl="0"/>
            <a:r>
              <a:rPr lang="en-US" dirty="0"/>
              <a:t>Click to add caption</a:t>
            </a:r>
          </a:p>
        </p:txBody>
      </p:sp>
      <p:sp>
        <p:nvSpPr>
          <p:cNvPr id="5" name="Rectangle 4"/>
          <p:cNvSpPr>
            <a:spLocks noGrp="1"/>
          </p:cNvSpPr>
          <p:nvPr>
            <p:ph type="dt" sz="half" idx="14"/>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6" name="Rectangle 5"/>
          <p:cNvSpPr>
            <a:spLocks noGrp="1"/>
          </p:cNvSpPr>
          <p:nvPr>
            <p:ph type="sldNum" sz="quarter" idx="15"/>
          </p:nvPr>
        </p:nvSpPr>
        <p:spPr/>
        <p:txBody>
          <a:bodyPr/>
          <a:lstStyle/>
          <a:p>
            <a:fld id="{8A4431D5-1B33-458B-8AFD-CECCB0FA18CB}" type="slidenum">
              <a:rPr lang="en-US" smtClean="0">
                <a:solidFill>
                  <a:srgbClr val="FFFFFF"/>
                </a:solidFill>
              </a:rPr>
              <a:pPr/>
              <a:t>‹#›</a:t>
            </a:fld>
            <a:endParaRPr lang="en-US" dirty="0"/>
          </a:p>
        </p:txBody>
      </p:sp>
      <p:sp>
        <p:nvSpPr>
          <p:cNvPr id="7" name="Rectangle 6"/>
          <p:cNvSpPr>
            <a:spLocks noGrp="1"/>
          </p:cNvSpPr>
          <p:nvPr>
            <p:ph type="ftr" sz="quarter" idx="16"/>
          </p:nvPr>
        </p:nvSpPr>
        <p:spPr/>
        <p:txBody>
          <a:bodyPr/>
          <a:lstStyle/>
          <a:p>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dirty="0">
                <a:solidFill>
                  <a:schemeClr val="tx2"/>
                </a:solidFill>
                <a:latin typeface="+mn-lt"/>
                <a:ea typeface="+mn-ea"/>
                <a:cs typeface="+mn-cs"/>
              </a:rPr>
              <a:t>Click icon to add picture</a:t>
            </a: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a:buFontTx/>
              <a:buNone/>
              <a:defRPr sz="2000" baseline="0"/>
            </a:lvl1pPr>
            <a:extLst/>
          </a:lstStyle>
          <a:p>
            <a:pPr lvl="0"/>
            <a:r>
              <a:rPr lang="en-US" dirty="0"/>
              <a:t>Click to add caption</a:t>
            </a:r>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a:buFontTx/>
              <a:buNone/>
              <a:defRPr sz="2000" baseline="0"/>
            </a:lvl1pPr>
            <a:extLst/>
          </a:lstStyle>
          <a:p>
            <a:pPr lvl="0"/>
            <a:r>
              <a:rPr lang="en-US" dirty="0"/>
              <a:t>Click to add caption</a:t>
            </a:r>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a:buFontTx/>
              <a:buNone/>
              <a:defRPr sz="2000" baseline="0"/>
            </a:lvl1pPr>
            <a:extLst/>
          </a:lstStyle>
          <a:p>
            <a:pPr lvl="0"/>
            <a:r>
              <a:rPr lang="en-US" dirty="0"/>
              <a:t>Click to add caption</a:t>
            </a:r>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Rectangle 8"/>
          <p:cNvSpPr>
            <a:spLocks noGrp="1"/>
          </p:cNvSpPr>
          <p:nvPr>
            <p:ph type="dt" sz="half" idx="16"/>
          </p:nvPr>
        </p:nvSpPr>
        <p:spPr/>
        <p:txBody>
          <a:bodyPr/>
          <a:lstStyle/>
          <a:p>
            <a:pPr algn="r"/>
            <a:fld id="{9668B50E-0B48-4566-8609-C51CF752A7DF}" type="datetimeFigureOut">
              <a:rPr lang="en-US" smtClean="0">
                <a:solidFill>
                  <a:schemeClr val="bg1"/>
                </a:solidFill>
              </a:rPr>
              <a:pPr algn="r"/>
              <a:t>11/14/2023</a:t>
            </a:fld>
            <a:endParaRPr lang="en-US" dirty="0"/>
          </a:p>
        </p:txBody>
      </p:sp>
      <p:sp>
        <p:nvSpPr>
          <p:cNvPr id="11" name="Rectangle 10"/>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8"/>
          </p:nvPr>
        </p:nvSpPr>
        <p:spPr/>
        <p:txBody>
          <a:bodyPr/>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a:defRPr sz="1200">
                <a:solidFill>
                  <a:schemeClr val="bg1"/>
                </a:solidFill>
              </a:defRPr>
            </a:lvl1pPr>
            <a:extLst/>
          </a:lstStyle>
          <a:p>
            <a:pPr algn="r"/>
            <a:fld id="{9668B50E-0B48-4566-8609-C51CF752A7DF}" type="datetimeFigureOut">
              <a:rPr lang="en-US" smtClean="0">
                <a:solidFill>
                  <a:schemeClr val="bg1"/>
                </a:solidFill>
              </a:rPr>
              <a:pPr algn="r"/>
              <a:t>11/14/2023</a:t>
            </a:fld>
            <a:endParaRPr lang="en-US" dirty="0">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a:defRPr sz="1200">
                <a:solidFill>
                  <a:schemeClr val="bg1"/>
                </a:solidFill>
              </a:defRPr>
            </a:lvl1pPr>
            <a:extLst/>
          </a:lstStyle>
          <a:p>
            <a:pPr algn="l"/>
            <a:endParaRPr lang="en-US" dirty="0">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a:defRPr sz="1200">
                <a:solidFill>
                  <a:schemeClr val="bg1"/>
                </a:solidFill>
              </a:defRPr>
            </a:lvl1pPr>
            <a:extLst/>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p:fade/>
  </p:transition>
  <p:txStyles>
    <p:titleStyle>
      <a:lvl1pPr algn="ctr" rtl="0" eaLnBrk="1" latinLnBrk="0" hangingPunct="1">
        <a:spcBef>
          <a:spcPct val="0"/>
        </a:spcBef>
        <a:buNone/>
        <a:defRPr sz="4400" kern="1200">
          <a:solidFill>
            <a:schemeClr val="accent3">
              <a:lumMod val="75000"/>
            </a:schemeClr>
          </a:solidFill>
          <a:effectLst>
            <a:outerShdw blurRad="38100" dist="38100" dir="2700000" algn="tl">
              <a:srgbClr val="000000">
                <a:alpha val="43137"/>
              </a:srgbClr>
            </a:outerShdw>
          </a:effectLst>
          <a:latin typeface="+mj-lt"/>
          <a:ea typeface="+mj-ea"/>
          <a:cs typeface="+mj-cs"/>
        </a:defRPr>
      </a:lvl1pPr>
      <a:extLst/>
    </p:titleStyle>
    <p:bodyStyle>
      <a:lvl1pPr marL="342900" indent="-342900" algn="l" rtl="0" eaLnBrk="1" latinLnBrk="0" hangingPunct="1">
        <a:spcBef>
          <a:spcPct val="20000"/>
        </a:spcBef>
        <a:buFont typeface="Arial"/>
        <a:buChar char="•"/>
        <a:defRPr sz="3200" kern="1200">
          <a:solidFill>
            <a:schemeClr val="accent1">
              <a:lumMod val="50000"/>
            </a:schemeClr>
          </a:solidFill>
          <a:latin typeface="+mn-lt"/>
          <a:ea typeface="+mn-ea"/>
          <a:cs typeface="+mn-cs"/>
        </a:defRPr>
      </a:lvl1pPr>
      <a:lvl2pPr marL="742950" indent="-285750" algn="l" rtl="0" eaLnBrk="1" latinLnBrk="0" hangingPunct="1">
        <a:spcBef>
          <a:spcPct val="20000"/>
        </a:spcBef>
        <a:buFont typeface="Arial"/>
        <a:buChar char="–"/>
        <a:defRPr sz="2800" kern="1200">
          <a:solidFill>
            <a:schemeClr val="accent1">
              <a:lumMod val="50000"/>
            </a:schemeClr>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accent1">
              <a:lumMod val="50000"/>
            </a:schemeClr>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accent1">
              <a:lumMod val="50000"/>
            </a:schemeClr>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accent1">
              <a:lumMod val="50000"/>
            </a:schemeClr>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14DA5-1DB5-E54C-9596-3745323CB0F4}" type="datetimeFigureOut">
              <a:rPr lang="en-US" smtClean="0"/>
              <a:t>11/14/2023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EB34C-27E5-9F4B-ACE7-C95DDCA49E6C}" type="slidenum">
              <a:rPr lang="en-US" smtClean="0"/>
              <a:t>‹#›</a:t>
            </a:fld>
            <a:endParaRPr lang="en-US"/>
          </a:p>
        </p:txBody>
      </p:sp>
    </p:spTree>
    <p:extLst>
      <p:ext uri="{BB962C8B-B14F-4D97-AF65-F5344CB8AC3E}">
        <p14:creationId xmlns:p14="http://schemas.microsoft.com/office/powerpoint/2010/main" val="307152645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24075" y="260350"/>
            <a:ext cx="5759450" cy="508000"/>
          </a:xfrm>
          <a:prstGeom prst="rect">
            <a:avLst/>
          </a:prstGeom>
          <a:noFill/>
          <a:ln w="9525">
            <a:noFill/>
            <a:miter lim="800000"/>
            <a:headEnd/>
            <a:tailEnd/>
          </a:ln>
          <a:effectLst>
            <a:outerShdw blurRad="63500" dist="17961" dir="2700000" algn="ctr" rotWithShape="0">
              <a:schemeClr val="bg2">
                <a:alpha val="74998"/>
              </a:schemeClr>
            </a:outerShdw>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1835150" y="908050"/>
            <a:ext cx="6337300" cy="5614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extLst>
      <p:ext uri="{BB962C8B-B14F-4D97-AF65-F5344CB8AC3E}">
        <p14:creationId xmlns:p14="http://schemas.microsoft.com/office/powerpoint/2010/main" val="31296564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fontAlgn="base">
        <a:spcBef>
          <a:spcPct val="0"/>
        </a:spcBef>
        <a:spcAft>
          <a:spcPct val="0"/>
        </a:spcAft>
        <a:defRPr sz="2800" b="1">
          <a:solidFill>
            <a:srgbClr val="080808"/>
          </a:solidFill>
          <a:latin typeface="+mj-lt"/>
          <a:ea typeface="+mj-ea"/>
          <a:cs typeface="+mj-cs"/>
        </a:defRPr>
      </a:lvl1pPr>
      <a:lvl2pPr algn="l" rtl="0" fontAlgn="base">
        <a:spcBef>
          <a:spcPct val="0"/>
        </a:spcBef>
        <a:spcAft>
          <a:spcPct val="0"/>
        </a:spcAft>
        <a:defRPr sz="2800" b="1">
          <a:solidFill>
            <a:srgbClr val="080808"/>
          </a:solidFill>
          <a:latin typeface="Arial" charset="0"/>
        </a:defRPr>
      </a:lvl2pPr>
      <a:lvl3pPr algn="l" rtl="0" fontAlgn="base">
        <a:spcBef>
          <a:spcPct val="0"/>
        </a:spcBef>
        <a:spcAft>
          <a:spcPct val="0"/>
        </a:spcAft>
        <a:defRPr sz="2800" b="1">
          <a:solidFill>
            <a:srgbClr val="080808"/>
          </a:solidFill>
          <a:latin typeface="Arial" charset="0"/>
        </a:defRPr>
      </a:lvl3pPr>
      <a:lvl4pPr algn="l" rtl="0" fontAlgn="base">
        <a:spcBef>
          <a:spcPct val="0"/>
        </a:spcBef>
        <a:spcAft>
          <a:spcPct val="0"/>
        </a:spcAft>
        <a:defRPr sz="2800" b="1">
          <a:solidFill>
            <a:srgbClr val="080808"/>
          </a:solidFill>
          <a:latin typeface="Arial" charset="0"/>
        </a:defRPr>
      </a:lvl4pPr>
      <a:lvl5pPr algn="l" rtl="0" fontAlgn="base">
        <a:spcBef>
          <a:spcPct val="0"/>
        </a:spcBef>
        <a:spcAft>
          <a:spcPct val="0"/>
        </a:spcAft>
        <a:defRPr sz="2800" b="1">
          <a:solidFill>
            <a:srgbClr val="080808"/>
          </a:solidFill>
          <a:latin typeface="Arial" charset="0"/>
        </a:defRPr>
      </a:lvl5pPr>
      <a:lvl6pPr marL="457200" algn="l" rtl="0" fontAlgn="base">
        <a:spcBef>
          <a:spcPct val="0"/>
        </a:spcBef>
        <a:spcAft>
          <a:spcPct val="0"/>
        </a:spcAft>
        <a:defRPr sz="2800" b="1">
          <a:solidFill>
            <a:srgbClr val="080808"/>
          </a:solidFill>
          <a:latin typeface="Arial" charset="0"/>
        </a:defRPr>
      </a:lvl6pPr>
      <a:lvl7pPr marL="914400" algn="l" rtl="0" fontAlgn="base">
        <a:spcBef>
          <a:spcPct val="0"/>
        </a:spcBef>
        <a:spcAft>
          <a:spcPct val="0"/>
        </a:spcAft>
        <a:defRPr sz="2800" b="1">
          <a:solidFill>
            <a:srgbClr val="080808"/>
          </a:solidFill>
          <a:latin typeface="Arial" charset="0"/>
        </a:defRPr>
      </a:lvl7pPr>
      <a:lvl8pPr marL="1371600" algn="l" rtl="0" fontAlgn="base">
        <a:spcBef>
          <a:spcPct val="0"/>
        </a:spcBef>
        <a:spcAft>
          <a:spcPct val="0"/>
        </a:spcAft>
        <a:defRPr sz="2800" b="1">
          <a:solidFill>
            <a:srgbClr val="080808"/>
          </a:solidFill>
          <a:latin typeface="Arial" charset="0"/>
        </a:defRPr>
      </a:lvl8pPr>
      <a:lvl9pPr marL="1828800" algn="l" rtl="0" fontAlgn="base">
        <a:spcBef>
          <a:spcPct val="0"/>
        </a:spcBef>
        <a:spcAft>
          <a:spcPct val="0"/>
        </a:spcAft>
        <a:defRPr sz="2800" b="1">
          <a:solidFill>
            <a:srgbClr val="080808"/>
          </a:solidFill>
          <a:latin typeface="Arial" charset="0"/>
        </a:defRPr>
      </a:lvl9pPr>
    </p:titleStyle>
    <p:bodyStyle>
      <a:lvl1pPr marL="342900" indent="-342900" algn="l" rtl="0" fontAlgn="base">
        <a:spcBef>
          <a:spcPct val="20000"/>
        </a:spcBef>
        <a:spcAft>
          <a:spcPct val="0"/>
        </a:spcAft>
        <a:buChar char="•"/>
        <a:defRPr sz="2800">
          <a:solidFill>
            <a:srgbClr val="080808"/>
          </a:solidFill>
          <a:latin typeface="+mn-lt"/>
          <a:ea typeface="+mn-ea"/>
          <a:cs typeface="+mn-cs"/>
        </a:defRPr>
      </a:lvl1pPr>
      <a:lvl2pPr marL="742950" indent="-285750" algn="l" rtl="0" fontAlgn="base">
        <a:spcBef>
          <a:spcPct val="20000"/>
        </a:spcBef>
        <a:spcAft>
          <a:spcPct val="0"/>
        </a:spcAft>
        <a:buChar char="–"/>
        <a:defRPr sz="2400" b="1">
          <a:solidFill>
            <a:srgbClr val="080808"/>
          </a:solidFill>
          <a:latin typeface="+mn-lt"/>
          <a:ea typeface="ＭＳ Ｐゴシック" charset="-128"/>
        </a:defRPr>
      </a:lvl2pPr>
      <a:lvl3pPr marL="1143000" indent="-228600" algn="l" rtl="0" fontAlgn="base">
        <a:spcBef>
          <a:spcPct val="20000"/>
        </a:spcBef>
        <a:spcAft>
          <a:spcPct val="0"/>
        </a:spcAft>
        <a:buChar char="•"/>
        <a:defRPr sz="2400">
          <a:solidFill>
            <a:srgbClr val="080808"/>
          </a:solidFill>
          <a:latin typeface="+mn-lt"/>
          <a:ea typeface="ＭＳ Ｐゴシック" charset="-128"/>
        </a:defRPr>
      </a:lvl3pPr>
      <a:lvl4pPr marL="1600200" indent="-228600" algn="l" rtl="0" fontAlgn="base">
        <a:spcBef>
          <a:spcPct val="20000"/>
        </a:spcBef>
        <a:spcAft>
          <a:spcPct val="0"/>
        </a:spcAft>
        <a:buChar char="–"/>
        <a:defRPr sz="2000">
          <a:solidFill>
            <a:srgbClr val="080808"/>
          </a:solidFill>
          <a:latin typeface="+mn-lt"/>
          <a:ea typeface="ＭＳ Ｐゴシック" charset="-128"/>
        </a:defRPr>
      </a:lvl4pPr>
      <a:lvl5pPr marL="2057400" indent="-228600" algn="l" rtl="0" fontAlgn="base">
        <a:spcBef>
          <a:spcPct val="20000"/>
        </a:spcBef>
        <a:spcAft>
          <a:spcPct val="0"/>
        </a:spcAft>
        <a:buChar char="»"/>
        <a:defRPr sz="2000">
          <a:solidFill>
            <a:srgbClr val="080808"/>
          </a:solidFill>
          <a:latin typeface="+mn-lt"/>
          <a:ea typeface="ＭＳ Ｐゴシック" charset="-128"/>
        </a:defRPr>
      </a:lvl5pPr>
      <a:lvl6pPr marL="2514600" indent="-228600" algn="l" rtl="0" fontAlgn="base">
        <a:spcBef>
          <a:spcPct val="20000"/>
        </a:spcBef>
        <a:spcAft>
          <a:spcPct val="0"/>
        </a:spcAft>
        <a:buChar char="»"/>
        <a:defRPr sz="2000">
          <a:solidFill>
            <a:srgbClr val="080808"/>
          </a:solidFill>
          <a:latin typeface="+mn-lt"/>
          <a:ea typeface="ＭＳ Ｐゴシック" charset="-128"/>
        </a:defRPr>
      </a:lvl6pPr>
      <a:lvl7pPr marL="2971800" indent="-228600" algn="l" rtl="0" fontAlgn="base">
        <a:spcBef>
          <a:spcPct val="20000"/>
        </a:spcBef>
        <a:spcAft>
          <a:spcPct val="0"/>
        </a:spcAft>
        <a:buChar char="»"/>
        <a:defRPr sz="2000">
          <a:solidFill>
            <a:srgbClr val="080808"/>
          </a:solidFill>
          <a:latin typeface="+mn-lt"/>
          <a:ea typeface="ＭＳ Ｐゴシック" charset="-128"/>
        </a:defRPr>
      </a:lvl7pPr>
      <a:lvl8pPr marL="3429000" indent="-228600" algn="l" rtl="0" fontAlgn="base">
        <a:spcBef>
          <a:spcPct val="20000"/>
        </a:spcBef>
        <a:spcAft>
          <a:spcPct val="0"/>
        </a:spcAft>
        <a:buChar char="»"/>
        <a:defRPr sz="2000">
          <a:solidFill>
            <a:srgbClr val="080808"/>
          </a:solidFill>
          <a:latin typeface="+mn-lt"/>
          <a:ea typeface="ＭＳ Ｐゴシック" charset="-128"/>
        </a:defRPr>
      </a:lvl8pPr>
      <a:lvl9pPr marL="3886200" indent="-228600" algn="l" rtl="0" fontAlgn="base">
        <a:spcBef>
          <a:spcPct val="20000"/>
        </a:spcBef>
        <a:spcAft>
          <a:spcPct val="0"/>
        </a:spcAft>
        <a:buChar char="»"/>
        <a:defRPr sz="2000">
          <a:solidFill>
            <a:srgbClr val="080808"/>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body" sz="quarter" idx="10"/>
          </p:nvPr>
        </p:nvSpPr>
        <p:spPr>
          <a:solidFill>
            <a:schemeClr val="accent4"/>
          </a:solidFill>
        </p:spPr>
        <p:txBody>
          <a:bodyPr/>
          <a:lstStyle/>
          <a:p>
            <a:r>
              <a:rPr b="1" dirty="0">
                <a:effectLst>
                  <a:outerShdw blurRad="38100" dist="38100" dir="2700000" algn="tl">
                    <a:srgbClr val="000000">
                      <a:alpha val="43137"/>
                    </a:srgbClr>
                  </a:outerShdw>
                </a:effectLst>
              </a:rPr>
              <a:t>Building a Vision for Ministry</a:t>
            </a:r>
            <a:endParaRPr lang="en-US" b="1" dirty="0">
              <a:effectLst>
                <a:outerShdw blurRad="38100" dist="38100" dir="2700000" algn="tl">
                  <a:srgbClr val="000000">
                    <a:alpha val="43137"/>
                  </a:srgbClr>
                </a:outerShdw>
              </a:effectLst>
            </a:endParaRPr>
          </a:p>
        </p:txBody>
      </p:sp>
      <p:sp>
        <p:nvSpPr>
          <p:cNvPr id="7" name="Rectangle 6"/>
          <p:cNvSpPr>
            <a:spLocks noGrp="1"/>
          </p:cNvSpPr>
          <p:nvPr>
            <p:ph type="body" sz="quarter" idx="15"/>
          </p:nvPr>
        </p:nvSpPr>
        <p:spPr/>
        <p:txBody>
          <a:bodyPr>
            <a:normAutofit fontScale="85000" lnSpcReduction="10000"/>
          </a:bodyPr>
          <a:lstStyle/>
          <a:p>
            <a:pPr algn="l"/>
            <a:r>
              <a:rPr lang="en-US" sz="2400" b="1" dirty="0">
                <a:effectLst>
                  <a:outerShdw blurRad="38100" dist="38100" dir="2700000" algn="tl">
                    <a:srgbClr val="000000">
                      <a:alpha val="43137"/>
                    </a:srgbClr>
                  </a:outerShdw>
                </a:effectLst>
              </a:rPr>
              <a:t>Rev. Kendall Waller</a:t>
            </a:r>
          </a:p>
          <a:p>
            <a:pPr algn="l"/>
            <a:r>
              <a:rPr lang="en-US" sz="1900" b="1" dirty="0">
                <a:effectLst>
                  <a:outerShdw blurRad="38100" dist="38100" dir="2700000" algn="tl">
                    <a:srgbClr val="000000">
                      <a:alpha val="43137"/>
                    </a:srgbClr>
                  </a:outerShdw>
                </a:effectLst>
              </a:rPr>
              <a:t>Director of Financial &amp; Administrative Ministries</a:t>
            </a:r>
          </a:p>
          <a:p>
            <a:pPr algn="l"/>
            <a:r>
              <a:rPr lang="en-US" sz="1900" b="1" dirty="0">
                <a:effectLst>
                  <a:outerShdw blurRad="38100" dist="38100" dir="2700000" algn="tl">
                    <a:srgbClr val="000000">
                      <a:alpha val="43137"/>
                    </a:srgbClr>
                  </a:outerShdw>
                </a:effectLst>
              </a:rPr>
              <a:t>Rio Texas Conference</a:t>
            </a:r>
          </a:p>
        </p:txBody>
      </p:sp>
      <p:pic>
        <p:nvPicPr>
          <p:cNvPr id="1029" name="Picture 5" descr="C:\Users\bridget.UMC\AppData\Local\Microsoft\Windows\Temporary Internet Files\Content.IE5\UKLPYU4Z\MP900407150[1].jpg"/>
          <p:cNvPicPr>
            <a:picLocks noChangeAspect="1" noChangeArrowheads="1"/>
          </p:cNvPicPr>
          <p:nvPr/>
        </p:nvPicPr>
        <p:blipFill>
          <a:blip r:embed="rId3" cstate="print"/>
          <a:srcRect l="12423"/>
          <a:stretch>
            <a:fillRect/>
          </a:stretch>
        </p:blipFill>
        <p:spPr bwMode="auto">
          <a:xfrm>
            <a:off x="228600" y="152400"/>
            <a:ext cx="6806821" cy="5181600"/>
          </a:xfrm>
          <a:prstGeom prst="rect">
            <a:avLst/>
          </a:prstGeom>
          <a:noFill/>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2400"/>
            <a:ext cx="6900729" cy="5181600"/>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gn="ctr"/>
            <a:r>
              <a:rPr lang="en-US" dirty="0"/>
              <a:t>What did you hear? What does it mean?</a:t>
            </a:r>
          </a:p>
          <a:p>
            <a:endParaRPr lang="en-US" dirty="0"/>
          </a:p>
        </p:txBody>
      </p:sp>
      <p:pic>
        <p:nvPicPr>
          <p:cNvPr id="9" name="Picture Placehold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2561" b="22561"/>
          <a:stretch>
            <a:fillRect/>
          </a:stretch>
        </p:blipFill>
        <p:spPr/>
      </p:pic>
    </p:spTree>
    <p:extLst>
      <p:ext uri="{BB962C8B-B14F-4D97-AF65-F5344CB8AC3E}">
        <p14:creationId xmlns:p14="http://schemas.microsoft.com/office/powerpoint/2010/main" val="326662753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1" y="274638"/>
            <a:ext cx="7924800" cy="1020762"/>
          </a:xfrm>
        </p:spPr>
        <p:txBody>
          <a:bodyPr>
            <a:noAutofit/>
          </a:bodyPr>
          <a:lstStyle/>
          <a:p>
            <a:pPr eaLnBrk="1" hangingPunct="1">
              <a:defRPr/>
            </a:pPr>
            <a:r>
              <a:rPr lang="en-US" sz="5400" dirty="0"/>
              <a:t>Church LifeCycle</a:t>
            </a:r>
          </a:p>
        </p:txBody>
      </p:sp>
      <p:sp>
        <p:nvSpPr>
          <p:cNvPr id="26627" name="TextBox 6"/>
          <p:cNvSpPr txBox="1">
            <a:spLocks noChangeArrowheads="1"/>
          </p:cNvSpPr>
          <p:nvPr/>
        </p:nvSpPr>
        <p:spPr bwMode="auto">
          <a:xfrm>
            <a:off x="6172200" y="1447800"/>
            <a:ext cx="2286000" cy="5509200"/>
          </a:xfrm>
          <a:prstGeom prst="rect">
            <a:avLst/>
          </a:prstGeom>
          <a:noFill/>
          <a:ln w="9525">
            <a:noFill/>
            <a:miter lim="800000"/>
            <a:headEnd/>
            <a:tailEnd/>
          </a:ln>
        </p:spPr>
        <p:txBody>
          <a:bodyPr wrap="square">
            <a:spAutoFit/>
          </a:bodyPr>
          <a:lstStyle/>
          <a:p>
            <a:r>
              <a:rPr lang="en-US" sz="2200" b="1" dirty="0"/>
              <a:t>V = Vision</a:t>
            </a:r>
            <a:br>
              <a:rPr lang="en-US" sz="2200" b="1" dirty="0"/>
            </a:br>
            <a:r>
              <a:rPr lang="en-US" sz="2200" b="1" dirty="0"/>
              <a:t>Where are we going?</a:t>
            </a:r>
          </a:p>
          <a:p>
            <a:endParaRPr lang="en-US" sz="2200" b="1" dirty="0"/>
          </a:p>
          <a:p>
            <a:r>
              <a:rPr lang="en-US" sz="2200" b="1" dirty="0"/>
              <a:t>R = Relationship</a:t>
            </a:r>
            <a:br>
              <a:rPr lang="en-US" sz="2200" b="1" dirty="0"/>
            </a:br>
            <a:r>
              <a:rPr lang="en-US" sz="2200" b="1" dirty="0"/>
              <a:t>Who is going with us?</a:t>
            </a:r>
          </a:p>
          <a:p>
            <a:endParaRPr lang="en-US" sz="2200" b="1" dirty="0"/>
          </a:p>
          <a:p>
            <a:r>
              <a:rPr lang="en-US" sz="2200" b="1" dirty="0"/>
              <a:t>P = Program</a:t>
            </a:r>
            <a:br>
              <a:rPr lang="en-US" sz="2200" b="1" dirty="0"/>
            </a:br>
            <a:r>
              <a:rPr lang="en-US" sz="2200" b="1" dirty="0"/>
              <a:t>How do we get there?</a:t>
            </a:r>
          </a:p>
          <a:p>
            <a:endParaRPr lang="en-US" sz="2200" b="1" dirty="0"/>
          </a:p>
          <a:p>
            <a:r>
              <a:rPr lang="en-US" sz="2200" b="1" dirty="0"/>
              <a:t>S = Structure</a:t>
            </a:r>
          </a:p>
          <a:p>
            <a:r>
              <a:rPr lang="en-US" sz="2200" b="1" dirty="0"/>
              <a:t>What do we control?</a:t>
            </a:r>
          </a:p>
        </p:txBody>
      </p:sp>
      <p:pic>
        <p:nvPicPr>
          <p:cNvPr id="6" name="Picture 3"/>
          <p:cNvPicPr>
            <a:picLocks noChangeAspect="1" noChangeArrowheads="1"/>
          </p:cNvPicPr>
          <p:nvPr/>
        </p:nvPicPr>
        <p:blipFill>
          <a:blip r:embed="rId3" cstate="print"/>
          <a:srcRect/>
          <a:stretch>
            <a:fillRect/>
          </a:stretch>
        </p:blipFill>
        <p:spPr bwMode="auto">
          <a:xfrm>
            <a:off x="381001" y="2133600"/>
            <a:ext cx="5679504"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3400" y="2209800"/>
            <a:ext cx="7467600" cy="762000"/>
          </a:xfrm>
        </p:spPr>
        <p:txBody>
          <a:bodyPr>
            <a:noAutofit/>
          </a:bodyPr>
          <a:lstStyle/>
          <a:p>
            <a:r>
              <a:rPr lang="en-US" sz="5400" b="1" dirty="0"/>
              <a:t>Where are we now?</a:t>
            </a:r>
          </a:p>
        </p:txBody>
      </p:sp>
    </p:spTree>
    <p:extLst>
      <p:ext uri="{BB962C8B-B14F-4D97-AF65-F5344CB8AC3E}">
        <p14:creationId xmlns:p14="http://schemas.microsoft.com/office/powerpoint/2010/main" val="133609516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28600" y="533400"/>
            <a:ext cx="7467600" cy="762000"/>
          </a:xfrm>
        </p:spPr>
        <p:txBody>
          <a:bodyPr>
            <a:noAutofit/>
          </a:bodyPr>
          <a:lstStyle/>
          <a:p>
            <a:r>
              <a:rPr lang="en-US" sz="5400" b="1" dirty="0"/>
              <a:t>What’s the best thing about your church?</a:t>
            </a:r>
          </a:p>
        </p:txBody>
      </p:sp>
    </p:spTree>
    <p:extLst>
      <p:ext uri="{BB962C8B-B14F-4D97-AF65-F5344CB8AC3E}">
        <p14:creationId xmlns:p14="http://schemas.microsoft.com/office/powerpoint/2010/main" val="320816296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9600" y="838200"/>
            <a:ext cx="7467600" cy="762000"/>
          </a:xfrm>
        </p:spPr>
        <p:txBody>
          <a:bodyPr>
            <a:noAutofit/>
          </a:bodyPr>
          <a:lstStyle/>
          <a:p>
            <a:pPr algn="ctr"/>
            <a:r>
              <a:rPr lang="en-US" sz="5400" b="1" dirty="0"/>
              <a:t>What about your relationship </a:t>
            </a:r>
          </a:p>
          <a:p>
            <a:pPr algn="ctr"/>
            <a:r>
              <a:rPr lang="en-US" sz="5400" b="1" dirty="0"/>
              <a:t>with Jesus </a:t>
            </a:r>
          </a:p>
          <a:p>
            <a:pPr algn="ctr"/>
            <a:r>
              <a:rPr lang="en-US" sz="5400" b="1" dirty="0"/>
              <a:t>do other people need to hear?</a:t>
            </a:r>
          </a:p>
        </p:txBody>
      </p:sp>
    </p:spTree>
    <p:extLst>
      <p:ext uri="{BB962C8B-B14F-4D97-AF65-F5344CB8AC3E}">
        <p14:creationId xmlns:p14="http://schemas.microsoft.com/office/powerpoint/2010/main" val="276185303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143000"/>
          </a:xfrm>
        </p:spPr>
        <p:txBody>
          <a:bodyPr>
            <a:normAutofit/>
          </a:bodyPr>
          <a:lstStyle/>
          <a:p>
            <a:pPr>
              <a:defRPr/>
            </a:pPr>
            <a:r>
              <a:rPr lang="en-US" sz="5400" dirty="0"/>
              <a:t>Leaders Cast Vision</a:t>
            </a:r>
          </a:p>
        </p:txBody>
      </p:sp>
      <p:sp>
        <p:nvSpPr>
          <p:cNvPr id="16387" name="Content Placeholder 5"/>
          <p:cNvSpPr>
            <a:spLocks noGrp="1"/>
          </p:cNvSpPr>
          <p:nvPr>
            <p:ph sz="quarter" idx="1"/>
          </p:nvPr>
        </p:nvSpPr>
        <p:spPr/>
        <p:txBody>
          <a:bodyPr/>
          <a:lstStyle/>
          <a:p>
            <a:pPr marL="0" indent="0"/>
            <a:endParaRPr lang="en-US" dirty="0">
              <a:solidFill>
                <a:schemeClr val="tx2"/>
              </a:solidFill>
            </a:endParaRPr>
          </a:p>
          <a:p>
            <a:pPr marL="0" indent="0"/>
            <a:endParaRPr lang="en-US" dirty="0">
              <a:solidFill>
                <a:schemeClr val="tx2"/>
              </a:solidFill>
            </a:endParaRPr>
          </a:p>
          <a:p>
            <a:pPr marL="0" indent="0"/>
            <a:endParaRPr lang="en-US" dirty="0"/>
          </a:p>
        </p:txBody>
      </p:sp>
      <p:sp>
        <p:nvSpPr>
          <p:cNvPr id="7" name="Content Placeholder 2"/>
          <p:cNvSpPr txBox="1">
            <a:spLocks/>
          </p:cNvSpPr>
          <p:nvPr/>
        </p:nvSpPr>
        <p:spPr bwMode="auto">
          <a:xfrm>
            <a:off x="381000" y="1219200"/>
            <a:ext cx="8229600" cy="5410200"/>
          </a:xfrm>
          <a:prstGeom prst="rect">
            <a:avLst/>
          </a:prstGeom>
          <a:noFill/>
          <a:ln w="9525">
            <a:noFill/>
            <a:miter lim="800000"/>
            <a:headEnd/>
            <a:tailEnd/>
          </a:ln>
        </p:spPr>
        <p:txBody>
          <a:bodyPr anchor="ctr" anchorCtr="0">
            <a:normAutofit/>
          </a:bodyPr>
          <a:lstStyle/>
          <a:p>
            <a:pPr algn="ctr" eaLnBrk="0" hangingPunct="0">
              <a:spcBef>
                <a:spcPts val="700"/>
              </a:spcBef>
              <a:buClr>
                <a:schemeClr val="accent2"/>
              </a:buClr>
              <a:buSzPct val="85000"/>
              <a:buFont typeface="Wingdings 2" pitchFamily="18" charset="2"/>
              <a:buNone/>
              <a:defRPr/>
            </a:pPr>
            <a:r>
              <a:rPr lang="en-US" sz="5400" b="1" dirty="0">
                <a:solidFill>
                  <a:schemeClr val="tx2"/>
                </a:solidFill>
                <a:latin typeface="+mn-lt"/>
              </a:rPr>
              <a:t>“Vision is a picture of a preferred future.”</a:t>
            </a:r>
          </a:p>
          <a:p>
            <a:pPr algn="ctr" eaLnBrk="0" hangingPunct="0">
              <a:spcBef>
                <a:spcPts val="700"/>
              </a:spcBef>
              <a:buClr>
                <a:schemeClr val="accent2"/>
              </a:buClr>
              <a:buSzPct val="85000"/>
              <a:buFont typeface="Wingdings 2" pitchFamily="18" charset="2"/>
              <a:buNone/>
              <a:defRPr/>
            </a:pPr>
            <a:r>
              <a:rPr lang="en-US" sz="2700" b="1" dirty="0">
                <a:solidFill>
                  <a:schemeClr val="tx2"/>
                </a:solidFill>
                <a:latin typeface="+mn-lt"/>
              </a:rPr>
              <a:t>			</a:t>
            </a:r>
          </a:p>
          <a:p>
            <a:pPr algn="ctr" eaLnBrk="0" hangingPunct="0">
              <a:spcBef>
                <a:spcPts val="700"/>
              </a:spcBef>
              <a:buClr>
                <a:schemeClr val="accent2"/>
              </a:buClr>
              <a:buSzPct val="85000"/>
              <a:buFont typeface="Wingdings 2" pitchFamily="18" charset="2"/>
              <a:buNone/>
              <a:defRPr/>
            </a:pPr>
            <a:r>
              <a:rPr lang="en-US" sz="5400" b="1" dirty="0">
                <a:solidFill>
                  <a:schemeClr val="tx2"/>
                </a:solidFill>
              </a:rPr>
              <a:t>			</a:t>
            </a:r>
            <a:r>
              <a:rPr lang="en-US" sz="5400" b="1" dirty="0">
                <a:solidFill>
                  <a:schemeClr val="tx2"/>
                </a:solidFill>
                <a:latin typeface="+mn-lt"/>
              </a:rPr>
              <a:t>Lovett Weems</a:t>
            </a:r>
          </a:p>
        </p:txBody>
      </p:sp>
    </p:spTree>
    <p:extLst>
      <p:ext uri="{BB962C8B-B14F-4D97-AF65-F5344CB8AC3E}">
        <p14:creationId xmlns:p14="http://schemas.microsoft.com/office/powerpoint/2010/main" val="91753808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914400" y="2362200"/>
            <a:ext cx="5257800" cy="762000"/>
          </a:xfrm>
        </p:spPr>
        <p:txBody>
          <a:bodyPr>
            <a:noAutofit/>
          </a:bodyPr>
          <a:lstStyle/>
          <a:p>
            <a:r>
              <a:rPr lang="en-US" sz="5400" b="1" dirty="0"/>
              <a:t>What if?</a:t>
            </a:r>
          </a:p>
        </p:txBody>
      </p:sp>
    </p:spTree>
    <p:extLst>
      <p:ext uri="{BB962C8B-B14F-4D97-AF65-F5344CB8AC3E}">
        <p14:creationId xmlns:p14="http://schemas.microsoft.com/office/powerpoint/2010/main" val="186226386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810000" y="5257800"/>
            <a:ext cx="4038600" cy="762000"/>
          </a:xfrm>
        </p:spPr>
        <p:txBody>
          <a:bodyPr>
            <a:noAutofit/>
          </a:bodyPr>
          <a:lstStyle/>
          <a:p>
            <a:pPr algn="l"/>
            <a:r>
              <a:rPr lang="en-US" sz="3600" dirty="0"/>
              <a:t>Here is where </a:t>
            </a:r>
          </a:p>
          <a:p>
            <a:pPr algn="l"/>
            <a:r>
              <a:rPr lang="en-US" sz="3600" dirty="0"/>
              <a:t>we are...</a:t>
            </a:r>
          </a:p>
        </p:txBody>
      </p:sp>
      <p:sp>
        <p:nvSpPr>
          <p:cNvPr id="8" name="Text Placeholder 2"/>
          <p:cNvSpPr txBox="1">
            <a:spLocks/>
          </p:cNvSpPr>
          <p:nvPr/>
        </p:nvSpPr>
        <p:spPr>
          <a:xfrm>
            <a:off x="3276600" y="228600"/>
            <a:ext cx="4751717" cy="762000"/>
          </a:xfrm>
          <a:prstGeom prst="rect">
            <a:avLst/>
          </a:prstGeom>
        </p:spPr>
        <p:txBody>
          <a:bodyPr vert="horz" rtlCol="0" anchor="t" anchorCtr="0">
            <a:noAutofit/>
          </a:bodyPr>
          <a:lstStyle>
            <a:lvl1pPr marL="0" marR="0" indent="0" algn="r" rtl="0" eaLnBrk="1" latinLnBrk="0" hangingPunct="1">
              <a:spcBef>
                <a:spcPct val="20000"/>
              </a:spcBef>
              <a:buFontTx/>
              <a:buNone/>
              <a:defRPr sz="2400" i="0" kern="1200" baseline="0">
                <a:solidFill>
                  <a:schemeClr val="accent1">
                    <a:lumMod val="50000"/>
                  </a:schemeClr>
                </a:solidFill>
                <a:latin typeface="+mn-lt"/>
                <a:ea typeface="+mn-ea"/>
                <a:cs typeface="+mn-cs"/>
              </a:defRPr>
            </a:lvl1pPr>
            <a:lvl2pPr marL="742950" indent="-285750" algn="l" rtl="0" eaLnBrk="1" latinLnBrk="0" hangingPunct="1">
              <a:spcBef>
                <a:spcPct val="20000"/>
              </a:spcBef>
              <a:buFont typeface="Arial"/>
              <a:buChar char="–"/>
              <a:defRPr sz="2800" kern="1200">
                <a:solidFill>
                  <a:schemeClr val="accent1">
                    <a:lumMod val="50000"/>
                  </a:schemeClr>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accent1">
                    <a:lumMod val="50000"/>
                  </a:schemeClr>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accent1">
                    <a:lumMod val="50000"/>
                  </a:schemeClr>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accent1">
                    <a:lumMod val="50000"/>
                  </a:schemeClr>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a:lstStyle>
          <a:p>
            <a:r>
              <a:rPr lang="en-US" sz="3600" dirty="0"/>
              <a:t>Here is where </a:t>
            </a:r>
          </a:p>
          <a:p>
            <a:r>
              <a:rPr lang="en-US" sz="3600" dirty="0"/>
              <a:t>we want to be…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7" y="4235568"/>
            <a:ext cx="3496574" cy="2622431"/>
          </a:xfrm>
          <a:prstGeom prst="rect">
            <a:avLst/>
          </a:prstGeom>
        </p:spPr>
      </p:pic>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414"/>
          <a:stretch/>
        </p:blipFill>
        <p:spPr>
          <a:xfrm>
            <a:off x="0" y="1752600"/>
            <a:ext cx="8382000" cy="3299545"/>
          </a:xfrm>
          <a:prstGeom prst="rect">
            <a:avLst/>
          </a:prstGeom>
        </p:spPr>
      </p:pic>
    </p:spTree>
    <p:extLst>
      <p:ext uri="{BB962C8B-B14F-4D97-AF65-F5344CB8AC3E}">
        <p14:creationId xmlns:p14="http://schemas.microsoft.com/office/powerpoint/2010/main" val="354061831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848600" cy="2011362"/>
          </a:xfrm>
        </p:spPr>
        <p:txBody>
          <a:bodyPr>
            <a:normAutofit/>
          </a:bodyPr>
          <a:lstStyle/>
          <a:p>
            <a:r>
              <a:rPr lang="en-US" dirty="0"/>
              <a:t>Diffusion of Innovations</a:t>
            </a:r>
            <a:br>
              <a:rPr lang="en-US" dirty="0"/>
            </a:br>
            <a:r>
              <a:rPr lang="en-US" dirty="0"/>
              <a:t>Everett M. Rogers</a:t>
            </a:r>
          </a:p>
        </p:txBody>
      </p:sp>
      <p:sp>
        <p:nvSpPr>
          <p:cNvPr id="3" name="Content Placeholder 2"/>
          <p:cNvSpPr>
            <a:spLocks noGrp="1"/>
          </p:cNvSpPr>
          <p:nvPr>
            <p:ph idx="4294967295"/>
          </p:nvPr>
        </p:nvSpPr>
        <p:spPr>
          <a:xfrm>
            <a:off x="0" y="1905000"/>
            <a:ext cx="7848600" cy="3657600"/>
          </a:xfrm>
        </p:spPr>
        <p:txBody>
          <a:bodyPr rtlCol="0">
            <a:normAutofit/>
          </a:bodyPr>
          <a:lstStyle/>
          <a:p>
            <a:pPr marL="457200" indent="-457200" algn="ctr" eaLnBrk="1" fontAlgn="auto" hangingPunct="1">
              <a:spcAft>
                <a:spcPts val="0"/>
              </a:spcAft>
              <a:buFont typeface="Arial" charset="0"/>
              <a:buNone/>
              <a:defRPr/>
            </a:pPr>
            <a:r>
              <a:rPr lang="en-US" sz="5400" b="1" dirty="0">
                <a:solidFill>
                  <a:srgbClr val="00B050"/>
                </a:solidFill>
                <a:effectLst>
                  <a:outerShdw blurRad="38100" dist="38100" dir="2700000" algn="tl">
                    <a:srgbClr val="000000">
                      <a:alpha val="43137"/>
                    </a:srgbClr>
                  </a:outerShdw>
                </a:effectLst>
              </a:rPr>
              <a:t> </a:t>
            </a:r>
          </a:p>
        </p:txBody>
      </p:sp>
      <p:pic>
        <p:nvPicPr>
          <p:cNvPr id="25603" name="Picture 2"/>
          <p:cNvPicPr>
            <a:picLocks noChangeAspect="1" noChangeArrowheads="1"/>
          </p:cNvPicPr>
          <p:nvPr/>
        </p:nvPicPr>
        <p:blipFill>
          <a:blip r:embed="rId2" cstate="print">
            <a:clrChange>
              <a:clrFrom>
                <a:srgbClr val="FFFFFF"/>
              </a:clrFrom>
              <a:clrTo>
                <a:srgbClr val="FFFFFF">
                  <a:alpha val="0"/>
                </a:srgbClr>
              </a:clrTo>
            </a:clrChange>
          </a:blip>
          <a:srcRect t="23171"/>
          <a:stretch>
            <a:fillRect/>
          </a:stretch>
        </p:blipFill>
        <p:spPr bwMode="auto">
          <a:xfrm>
            <a:off x="304800" y="2209800"/>
            <a:ext cx="8153400" cy="4800600"/>
          </a:xfrm>
          <a:prstGeom prst="rect">
            <a:avLst/>
          </a:prstGeom>
          <a:noFill/>
          <a:ln w="9525">
            <a:noFill/>
            <a:miter lim="800000"/>
            <a:headEnd/>
            <a:tailEnd/>
          </a:ln>
        </p:spPr>
      </p:pic>
      <p:sp>
        <p:nvSpPr>
          <p:cNvPr id="4" name="Rectangle 3"/>
          <p:cNvSpPr/>
          <p:nvPr/>
        </p:nvSpPr>
        <p:spPr>
          <a:xfrm>
            <a:off x="152400" y="2362200"/>
            <a:ext cx="685800" cy="42672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6">
                  <a:lumMod val="60000"/>
                  <a:lumOff val="40000"/>
                </a:schemeClr>
              </a:solidFil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Building a Team</a:t>
            </a:r>
          </a:p>
        </p:txBody>
      </p:sp>
      <p:sp>
        <p:nvSpPr>
          <p:cNvPr id="26627" name="Content Placeholder 2"/>
          <p:cNvSpPr>
            <a:spLocks noGrp="1"/>
          </p:cNvSpPr>
          <p:nvPr>
            <p:ph idx="1"/>
          </p:nvPr>
        </p:nvSpPr>
        <p:spPr/>
        <p:txBody>
          <a:bodyPr>
            <a:normAutofit fontScale="92500" lnSpcReduction="20000"/>
          </a:bodyPr>
          <a:lstStyle/>
          <a:p>
            <a:pPr marL="457200" indent="-457200" eaLnBrk="1" hangingPunct="1"/>
            <a:r>
              <a:rPr lang="en-US" dirty="0"/>
              <a:t>Get to know “MA” and “PA”</a:t>
            </a:r>
          </a:p>
          <a:p>
            <a:pPr marL="457200" indent="-457200" eaLnBrk="1" hangingPunct="1"/>
            <a:endParaRPr lang="en-US" dirty="0"/>
          </a:p>
          <a:p>
            <a:pPr marL="457200" indent="-457200" eaLnBrk="1" hangingPunct="1"/>
            <a:r>
              <a:rPr lang="en-US" dirty="0"/>
              <a:t>Identify Early Adopters</a:t>
            </a:r>
          </a:p>
          <a:p>
            <a:pPr marL="457200" indent="-457200" eaLnBrk="1" hangingPunct="1"/>
            <a:endParaRPr lang="en-US" dirty="0"/>
          </a:p>
          <a:p>
            <a:pPr marL="457200" indent="-457200" eaLnBrk="1" hangingPunct="1"/>
            <a:r>
              <a:rPr lang="en-US" dirty="0"/>
              <a:t>Identify decision making structures</a:t>
            </a:r>
          </a:p>
          <a:p>
            <a:pPr marL="457200" indent="-457200" eaLnBrk="1" hangingPunct="1"/>
            <a:endParaRPr lang="en-US" dirty="0"/>
          </a:p>
          <a:p>
            <a:pPr marL="457200" indent="-457200" eaLnBrk="1" hangingPunct="1"/>
            <a:r>
              <a:rPr lang="en-US" dirty="0"/>
              <a:t>Communication structures</a:t>
            </a:r>
          </a:p>
          <a:p>
            <a:pPr marL="457200" indent="-457200" eaLnBrk="1" hangingPunct="1"/>
            <a:endParaRPr lang="en-US" dirty="0"/>
          </a:p>
          <a:p>
            <a:pPr marL="457200" indent="-457200" eaLnBrk="1" hangingPunct="1"/>
            <a:r>
              <a:rPr lang="en-US" dirty="0"/>
              <a:t>Keep the District Superintendent in the loop</a:t>
            </a:r>
          </a:p>
          <a:p>
            <a:pPr marL="457200" indent="-457200" eaLnBrk="1" hangingPunct="1">
              <a:buFont typeface="Arial" charset="0"/>
              <a:buNone/>
            </a:pPr>
            <a:endParaRPr lang="en-US" dirty="0"/>
          </a:p>
          <a:p>
            <a:pPr marL="457200" indent="-457200" algn="ctr" eaLnBrk="1" hangingPunct="1">
              <a:buFont typeface="Arial" charset="0"/>
              <a:buNone/>
            </a:pPr>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143000"/>
          </a:xfrm>
        </p:spPr>
        <p:txBody>
          <a:bodyPr/>
          <a:lstStyle/>
          <a:p>
            <a:pPr>
              <a:defRPr/>
            </a:pPr>
            <a:r>
              <a:rPr lang="en-US" sz="4800" dirty="0"/>
              <a:t>Devotion: Ephesians 3:7-10</a:t>
            </a:r>
          </a:p>
        </p:txBody>
      </p:sp>
      <p:sp>
        <p:nvSpPr>
          <p:cNvPr id="3" name="Content Placeholder 2"/>
          <p:cNvSpPr>
            <a:spLocks noGrp="1"/>
          </p:cNvSpPr>
          <p:nvPr>
            <p:ph idx="1"/>
          </p:nvPr>
        </p:nvSpPr>
        <p:spPr/>
        <p:txBody>
          <a:bodyPr>
            <a:normAutofit fontScale="92500" lnSpcReduction="20000"/>
          </a:bodyPr>
          <a:lstStyle/>
          <a:p>
            <a:pPr marL="0" indent="0">
              <a:buFont typeface="Wingdings 2" pitchFamily="18" charset="2"/>
              <a:buNone/>
              <a:defRPr/>
            </a:pPr>
            <a:r>
              <a:rPr lang="en-US" sz="3200" dirty="0"/>
              <a:t> </a:t>
            </a:r>
            <a:r>
              <a:rPr lang="en-US" sz="3200" baseline="30000" dirty="0"/>
              <a:t>7-8</a:t>
            </a:r>
            <a:r>
              <a:rPr lang="en-US" sz="3200" dirty="0"/>
              <a:t>This is my life work: helping people understand and respond to this Message. It came as a sheer gift to me, a real surprise, God handling all the details. When it came to presenting the Message to people who had no background in God's way, I was the least qualified of any of the available Christians. God saw to it that I was equipped, but you can be sure that it had nothing to do with my natural abilities. </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200" y="2057400"/>
            <a:ext cx="7924800" cy="762000"/>
          </a:xfrm>
        </p:spPr>
        <p:txBody>
          <a:bodyPr>
            <a:noAutofit/>
          </a:bodyPr>
          <a:lstStyle/>
          <a:p>
            <a:r>
              <a:rPr lang="en-US" sz="4800" b="1" dirty="0"/>
              <a:t>Who is the mission field?</a:t>
            </a:r>
          </a:p>
        </p:txBody>
      </p:sp>
    </p:spTree>
    <p:extLst>
      <p:ext uri="{BB962C8B-B14F-4D97-AF65-F5344CB8AC3E}">
        <p14:creationId xmlns:p14="http://schemas.microsoft.com/office/powerpoint/2010/main" val="275152193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404" t="2542" b="851"/>
          <a:stretch/>
        </p:blipFill>
        <p:spPr>
          <a:xfrm>
            <a:off x="609600" y="304801"/>
            <a:ext cx="7467599" cy="5791200"/>
          </a:xfrm>
          <a:prstGeom prst="rect">
            <a:avLst/>
          </a:prstGeom>
        </p:spPr>
      </p:pic>
    </p:spTree>
    <p:extLst>
      <p:ext uri="{BB962C8B-B14F-4D97-AF65-F5344CB8AC3E}">
        <p14:creationId xmlns:p14="http://schemas.microsoft.com/office/powerpoint/2010/main" val="3176093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5556" r="71465" b="6665"/>
          <a:stretch/>
        </p:blipFill>
        <p:spPr>
          <a:xfrm rot="16200000">
            <a:off x="2493278" y="-1959879"/>
            <a:ext cx="3621345" cy="8607902"/>
          </a:xfrm>
          <a:prstGeom prst="rect">
            <a:avLst/>
          </a:prstGeom>
        </p:spPr>
      </p:pic>
    </p:spTree>
    <p:extLst>
      <p:ext uri="{BB962C8B-B14F-4D97-AF65-F5344CB8AC3E}">
        <p14:creationId xmlns:p14="http://schemas.microsoft.com/office/powerpoint/2010/main" val="2023320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61" t="4445" r="67172" b="4445"/>
          <a:stretch/>
        </p:blipFill>
        <p:spPr>
          <a:xfrm rot="5400000">
            <a:off x="2313800" y="-1677427"/>
            <a:ext cx="3886201" cy="8612658"/>
          </a:xfrm>
          <a:prstGeom prst="rect">
            <a:avLst/>
          </a:prstGeom>
        </p:spPr>
      </p:pic>
    </p:spTree>
    <p:extLst>
      <p:ext uri="{BB962C8B-B14F-4D97-AF65-F5344CB8AC3E}">
        <p14:creationId xmlns:p14="http://schemas.microsoft.com/office/powerpoint/2010/main" val="2371680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1111" r="75758" b="3334"/>
          <a:stretch/>
        </p:blipFill>
        <p:spPr>
          <a:xfrm rot="5400000">
            <a:off x="2503625" y="-1312724"/>
            <a:ext cx="3581400" cy="8492847"/>
          </a:xfrm>
          <a:prstGeom prst="rect">
            <a:avLst/>
          </a:prstGeom>
        </p:spPr>
      </p:pic>
    </p:spTree>
    <p:extLst>
      <p:ext uri="{BB962C8B-B14F-4D97-AF65-F5344CB8AC3E}">
        <p14:creationId xmlns:p14="http://schemas.microsoft.com/office/powerpoint/2010/main" val="65229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777" t="6667" r="65455" b="5555"/>
          <a:stretch/>
        </p:blipFill>
        <p:spPr>
          <a:xfrm rot="5400000">
            <a:off x="2106827" y="-1725827"/>
            <a:ext cx="4114802" cy="8785656"/>
          </a:xfrm>
          <a:prstGeom prst="rect">
            <a:avLst/>
          </a:prstGeom>
        </p:spPr>
      </p:pic>
    </p:spTree>
    <p:extLst>
      <p:ext uri="{BB962C8B-B14F-4D97-AF65-F5344CB8AC3E}">
        <p14:creationId xmlns:p14="http://schemas.microsoft.com/office/powerpoint/2010/main" val="3725824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919" t="13334" r="64596" b="17777"/>
          <a:stretch/>
        </p:blipFill>
        <p:spPr>
          <a:xfrm rot="5400000">
            <a:off x="1616881" y="-1061913"/>
            <a:ext cx="5410201" cy="8600830"/>
          </a:xfrm>
          <a:prstGeom prst="rect">
            <a:avLst/>
          </a:prstGeom>
        </p:spPr>
      </p:pic>
    </p:spTree>
    <p:extLst>
      <p:ext uri="{BB962C8B-B14F-4D97-AF65-F5344CB8AC3E}">
        <p14:creationId xmlns:p14="http://schemas.microsoft.com/office/powerpoint/2010/main" val="3124798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422" t="8888" r="80049" b="10554"/>
          <a:stretch/>
        </p:blipFill>
        <p:spPr>
          <a:xfrm rot="5400000">
            <a:off x="3179220" y="-2399387"/>
            <a:ext cx="2286002" cy="8608775"/>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778" t="7406" r="79192" b="10000"/>
          <a:stretch/>
        </p:blipFill>
        <p:spPr>
          <a:xfrm rot="5400000">
            <a:off x="2999576" y="484975"/>
            <a:ext cx="2438400" cy="8631249"/>
          </a:xfrm>
          <a:prstGeom prst="rect">
            <a:avLst/>
          </a:prstGeom>
        </p:spPr>
      </p:pic>
    </p:spTree>
    <p:extLst>
      <p:ext uri="{BB962C8B-B14F-4D97-AF65-F5344CB8AC3E}">
        <p14:creationId xmlns:p14="http://schemas.microsoft.com/office/powerpoint/2010/main" val="1371318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778" r="56010" b="8889"/>
          <a:stretch/>
        </p:blipFill>
        <p:spPr>
          <a:xfrm rot="5400000">
            <a:off x="1292629" y="-982313"/>
            <a:ext cx="5878455" cy="8605085"/>
          </a:xfrm>
          <a:prstGeom prst="rect">
            <a:avLst/>
          </a:prstGeom>
        </p:spPr>
      </p:pic>
    </p:spTree>
    <p:extLst>
      <p:ext uri="{BB962C8B-B14F-4D97-AF65-F5344CB8AC3E}">
        <p14:creationId xmlns:p14="http://schemas.microsoft.com/office/powerpoint/2010/main" val="2943181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200" y="2057400"/>
            <a:ext cx="7924800" cy="762000"/>
          </a:xfrm>
        </p:spPr>
        <p:txBody>
          <a:bodyPr>
            <a:noAutofit/>
          </a:bodyPr>
          <a:lstStyle/>
          <a:p>
            <a:r>
              <a:rPr lang="en-US" sz="4800" b="1" dirty="0"/>
              <a:t>Who is the mission field?</a:t>
            </a:r>
          </a:p>
        </p:txBody>
      </p:sp>
    </p:spTree>
    <p:extLst>
      <p:ext uri="{BB962C8B-B14F-4D97-AF65-F5344CB8AC3E}">
        <p14:creationId xmlns:p14="http://schemas.microsoft.com/office/powerpoint/2010/main" val="244290705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143000"/>
          </a:xfrm>
        </p:spPr>
        <p:txBody>
          <a:bodyPr/>
          <a:lstStyle/>
          <a:p>
            <a:pPr>
              <a:defRPr/>
            </a:pPr>
            <a:r>
              <a:rPr lang="en-US" sz="4800" dirty="0"/>
              <a:t>Devotion: Ephesians 3:7-10</a:t>
            </a:r>
          </a:p>
        </p:txBody>
      </p:sp>
      <p:sp>
        <p:nvSpPr>
          <p:cNvPr id="3" name="Content Placeholder 2"/>
          <p:cNvSpPr>
            <a:spLocks noGrp="1"/>
          </p:cNvSpPr>
          <p:nvPr>
            <p:ph idx="1"/>
          </p:nvPr>
        </p:nvSpPr>
        <p:spPr/>
        <p:txBody>
          <a:bodyPr>
            <a:normAutofit fontScale="92500" lnSpcReduction="20000"/>
          </a:bodyPr>
          <a:lstStyle/>
          <a:p>
            <a:pPr marL="0" indent="0">
              <a:buFont typeface="Wingdings 2" pitchFamily="18" charset="2"/>
              <a:buNone/>
              <a:defRPr/>
            </a:pPr>
            <a:r>
              <a:rPr lang="en-US" sz="3200" dirty="0"/>
              <a:t> </a:t>
            </a:r>
            <a:r>
              <a:rPr lang="en-US" sz="3200" baseline="30000" dirty="0"/>
              <a:t>8-10</a:t>
            </a:r>
            <a:r>
              <a:rPr lang="en-US" sz="3200" dirty="0"/>
              <a:t>And so here I am, preaching and writing about things that are way over my head, the inexhaustible riches and generosity of Christ. My task is to bring out in the open and make plain what God, who created all this in the first place, has been doing in secret and behind the scenes all along. Through followers of Jesus like yourselves gathered in churches, this extraordinary plan of God is becoming known and talked about even among the angels! </a:t>
            </a:r>
          </a:p>
          <a:p>
            <a:pPr marL="0" indent="0">
              <a:buFont typeface="Wingdings 2" pitchFamily="18" charset="2"/>
              <a:buNone/>
              <a:defRPr/>
            </a:pPr>
            <a:endParaRPr lang="en-US" dirty="0"/>
          </a:p>
          <a:p>
            <a:pPr>
              <a:buFont typeface="Wingdings 2" pitchFamily="18" charset="2"/>
              <a:buNone/>
              <a:defRPr/>
            </a:pPr>
            <a:endParaRPr lang="en-US"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a:xfrm>
            <a:off x="304800" y="336550"/>
            <a:ext cx="7467600" cy="5600700"/>
          </a:xfrm>
        </p:spPr>
      </p:pic>
      <p:sp>
        <p:nvSpPr>
          <p:cNvPr id="3" name="Text Placeholder 2"/>
          <p:cNvSpPr>
            <a:spLocks noGrp="1"/>
          </p:cNvSpPr>
          <p:nvPr>
            <p:ph type="body" sz="quarter" idx="11"/>
          </p:nvPr>
        </p:nvSpPr>
        <p:spPr/>
        <p:txBody>
          <a:bodyPr/>
          <a:lstStyle/>
          <a:p>
            <a:r>
              <a:rPr lang="en-US" dirty="0"/>
              <a:t>Silent Reflection</a:t>
            </a:r>
          </a:p>
        </p:txBody>
      </p:sp>
    </p:spTree>
    <p:extLst>
      <p:ext uri="{BB962C8B-B14F-4D97-AF65-F5344CB8AC3E}">
        <p14:creationId xmlns:p14="http://schemas.microsoft.com/office/powerpoint/2010/main" val="426855497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gn="ctr"/>
            <a:r>
              <a:rPr lang="en-US" dirty="0"/>
              <a:t>What did you hear? What does it mean?</a:t>
            </a:r>
          </a:p>
          <a:p>
            <a:endParaRPr lang="en-US" dirty="0"/>
          </a:p>
        </p:txBody>
      </p:sp>
      <p:pic>
        <p:nvPicPr>
          <p:cNvPr id="9" name="Picture Placehold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2561" b="22561"/>
          <a:stretch>
            <a:fillRect/>
          </a:stretch>
        </p:blipFill>
        <p:spPr/>
      </p:pic>
    </p:spTree>
    <p:extLst>
      <p:ext uri="{BB962C8B-B14F-4D97-AF65-F5344CB8AC3E}">
        <p14:creationId xmlns:p14="http://schemas.microsoft.com/office/powerpoint/2010/main" val="177397991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Down Arrow 1"/>
          <p:cNvSpPr/>
          <p:nvPr/>
        </p:nvSpPr>
        <p:spPr>
          <a:xfrm>
            <a:off x="577211" y="577313"/>
            <a:ext cx="3174667" cy="2309253"/>
          </a:xfrm>
          <a:prstGeom prst="curvedDownArrow">
            <a:avLst>
              <a:gd name="adj1" fmla="val 10237"/>
              <a:gd name="adj2" fmla="val 500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p:cNvSpPr txBox="1"/>
          <p:nvPr/>
        </p:nvSpPr>
        <p:spPr>
          <a:xfrm>
            <a:off x="3520994" y="1289333"/>
            <a:ext cx="5483514"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white"/>
                </a:solidFill>
                <a:effectLst/>
                <a:uLnTx/>
                <a:uFillTx/>
                <a:latin typeface="Calibri"/>
                <a:ea typeface="+mn-ea"/>
                <a:cs typeface="+mn-cs"/>
              </a:rPr>
              <a:t>Sadly</a:t>
            </a:r>
            <a:r>
              <a:rPr kumimoji="0" lang="mr-IN" sz="3200" b="0" i="0" u="sng" strike="noStrike" kern="1200" cap="none" spc="0" normalizeH="0" baseline="0" noProof="0" dirty="0">
                <a:ln>
                  <a:noFill/>
                </a:ln>
                <a:solidFill>
                  <a:prstClr val="white"/>
                </a:solidFill>
                <a:effectLst/>
                <a:uLnTx/>
                <a:uFillTx/>
                <a:latin typeface="Calibri"/>
                <a:ea typeface="+mn-ea"/>
                <a:cs typeface="Mangal" panose="02040503050203030202" pitchFamily="18" charset="0"/>
              </a:rPr>
              <a:t>…</a:t>
            </a:r>
            <a:endParaRPr kumimoji="0" lang="en-US" sz="3200" b="0" i="0" u="sng"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80% of all American UMC churches are stagnant or declining</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Only 20% are growing</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Less than 1% grow from new professions of faith</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19% of the growing churches grow by transfers</a:t>
            </a:r>
          </a:p>
        </p:txBody>
      </p:sp>
    </p:spTree>
    <p:extLst>
      <p:ext uri="{BB962C8B-B14F-4D97-AF65-F5344CB8AC3E}">
        <p14:creationId xmlns:p14="http://schemas.microsoft.com/office/powerpoint/2010/main" val="3506499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2263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370" y="423363"/>
            <a:ext cx="8732452" cy="6042545"/>
          </a:xfrm>
          <a:prstGeom prst="rect">
            <a:avLst/>
          </a:prstGeom>
        </p:spPr>
      </p:pic>
    </p:spTree>
    <p:extLst>
      <p:ext uri="{BB962C8B-B14F-4D97-AF65-F5344CB8AC3E}">
        <p14:creationId xmlns:p14="http://schemas.microsoft.com/office/powerpoint/2010/main" val="859743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370" y="423363"/>
            <a:ext cx="8732452" cy="6042545"/>
          </a:xfrm>
          <a:prstGeom prst="rect">
            <a:avLst/>
          </a:prstGeom>
        </p:spPr>
      </p:pic>
      <p:sp>
        <p:nvSpPr>
          <p:cNvPr id="3" name="TextBox 2"/>
          <p:cNvSpPr txBox="1"/>
          <p:nvPr/>
        </p:nvSpPr>
        <p:spPr>
          <a:xfrm>
            <a:off x="846578" y="1135383"/>
            <a:ext cx="7349832" cy="2246769"/>
          </a:xfrm>
          <a:prstGeom prst="rect">
            <a:avLst/>
          </a:prstGeom>
          <a:solidFill>
            <a:schemeClr val="tx2">
              <a:lumMod val="25000"/>
              <a:alpha val="60000"/>
            </a:schemeClr>
          </a:solid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What are two of the best things your home church (or the pastor) does to get into the community and build relationships (not just “one and done” mission work)?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10 minutes</a:t>
            </a:r>
          </a:p>
        </p:txBody>
      </p:sp>
    </p:spTree>
    <p:extLst>
      <p:ext uri="{BB962C8B-B14F-4D97-AF65-F5344CB8AC3E}">
        <p14:creationId xmlns:p14="http://schemas.microsoft.com/office/powerpoint/2010/main" val="494623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370" y="423363"/>
            <a:ext cx="8732452" cy="6042545"/>
          </a:xfrm>
          <a:prstGeom prst="rect">
            <a:avLst/>
          </a:prstGeom>
        </p:spPr>
      </p:pic>
      <p:sp>
        <p:nvSpPr>
          <p:cNvPr id="3" name="TextBox 2"/>
          <p:cNvSpPr txBox="1"/>
          <p:nvPr/>
        </p:nvSpPr>
        <p:spPr>
          <a:xfrm>
            <a:off x="846578" y="1135383"/>
            <a:ext cx="7349832" cy="4832093"/>
          </a:xfrm>
          <a:prstGeom prst="rect">
            <a:avLst/>
          </a:prstGeom>
          <a:solidFill>
            <a:schemeClr val="tx2">
              <a:lumMod val="25000"/>
              <a:alpha val="60000"/>
            </a:schemeClr>
          </a:solid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What are two of the best things your home church (or the pastor) does to get into the community and build relationships (not just “one and done” mission work)?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As a group come up with five creative things a church could do to reach out to the community to build relationships</a:t>
            </a:r>
            <a:r>
              <a:rPr kumimoji="0" lang="mr-IN" sz="2800" b="1" i="0" u="none" strike="noStrike" kern="1200" cap="none" spc="0" normalizeH="0" baseline="0" noProof="0" dirty="0">
                <a:ln>
                  <a:noFill/>
                </a:ln>
                <a:solidFill>
                  <a:prstClr val="white"/>
                </a:solidFill>
                <a:effectLst/>
                <a:uLnTx/>
                <a:uFillTx/>
                <a:latin typeface="Calibri"/>
                <a:ea typeface="+mn-ea"/>
                <a:cs typeface="Mangal" panose="02040503050203030202" pitchFamily="18" charset="0"/>
              </a:rPr>
              <a:t>…</a:t>
            </a:r>
            <a:r>
              <a:rPr kumimoji="0" lang="en-US" sz="2800" b="1" i="1" u="none" strike="noStrike" kern="1200" cap="none" spc="0" normalizeH="0" baseline="0" noProof="0" dirty="0">
                <a:ln>
                  <a:noFill/>
                </a:ln>
                <a:solidFill>
                  <a:prstClr val="white"/>
                </a:solidFill>
                <a:effectLst/>
                <a:uLnTx/>
                <a:uFillTx/>
                <a:latin typeface="Calibri"/>
                <a:ea typeface="+mn-ea"/>
                <a:cs typeface="+mn-cs"/>
              </a:rPr>
              <a:t>YOU CANNOT NAME THINGS ANYONE IN THE GROUP IS ALREADY DOING!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10 minutes</a:t>
            </a:r>
          </a:p>
        </p:txBody>
      </p:sp>
    </p:spTree>
    <p:extLst>
      <p:ext uri="{BB962C8B-B14F-4D97-AF65-F5344CB8AC3E}">
        <p14:creationId xmlns:p14="http://schemas.microsoft.com/office/powerpoint/2010/main" val="2281186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ook cover with a colorful splash&#10;&#10;Description automatically generated">
            <a:extLst>
              <a:ext uri="{FF2B5EF4-FFF2-40B4-BE49-F238E27FC236}">
                <a16:creationId xmlns:a16="http://schemas.microsoft.com/office/drawing/2014/main" id="{F11B22ED-194C-13C7-4CEE-2245031EC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9728"/>
            <a:ext cx="4588070" cy="6834062"/>
          </a:xfrm>
          <a:prstGeom prst="rect">
            <a:avLst/>
          </a:prstGeom>
        </p:spPr>
      </p:pic>
    </p:spTree>
    <p:extLst>
      <p:ext uri="{BB962C8B-B14F-4D97-AF65-F5344CB8AC3E}">
        <p14:creationId xmlns:p14="http://schemas.microsoft.com/office/powerpoint/2010/main" val="174952427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3400" y="914400"/>
            <a:ext cx="7467600" cy="762000"/>
          </a:xfrm>
        </p:spPr>
        <p:txBody>
          <a:bodyPr>
            <a:noAutofit/>
          </a:bodyPr>
          <a:lstStyle/>
          <a:p>
            <a:r>
              <a:rPr lang="en-US" sz="4800" b="1" dirty="0"/>
              <a:t>Building a Strategic Plan</a:t>
            </a:r>
          </a:p>
          <a:p>
            <a:endParaRPr lang="en-US" sz="4800" b="1" dirty="0"/>
          </a:p>
          <a:p>
            <a:r>
              <a:rPr lang="en-US" sz="4800" b="1" dirty="0"/>
              <a:t>Who’s going to do it?</a:t>
            </a:r>
          </a:p>
          <a:p>
            <a:endParaRPr lang="en-US" sz="4800" b="1" dirty="0"/>
          </a:p>
          <a:p>
            <a:r>
              <a:rPr lang="en-US" sz="4800" b="1" dirty="0"/>
              <a:t>When will we have </a:t>
            </a:r>
          </a:p>
          <a:p>
            <a:r>
              <a:rPr lang="en-US" sz="4800" b="1" dirty="0"/>
              <a:t>it done?</a:t>
            </a:r>
          </a:p>
        </p:txBody>
      </p:sp>
    </p:spTree>
    <p:extLst>
      <p:ext uri="{BB962C8B-B14F-4D97-AF65-F5344CB8AC3E}">
        <p14:creationId xmlns:p14="http://schemas.microsoft.com/office/powerpoint/2010/main" val="299319769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90600" y="457200"/>
            <a:ext cx="8229600" cy="1630362"/>
          </a:xfrm>
        </p:spPr>
        <p:txBody>
          <a:bodyPr/>
          <a:lstStyle/>
          <a:p>
            <a:pPr algn="ctr"/>
            <a:r>
              <a:rPr lang="en-US" sz="3600" dirty="0"/>
              <a:t>When we aim at nothing in particular, that’s what we hit.</a:t>
            </a:r>
          </a:p>
        </p:txBody>
      </p:sp>
      <p:pic>
        <p:nvPicPr>
          <p:cNvPr id="28674" name="Picture 2" descr="http://static.seekingalpha.com/uploads/2009/8/6/saupload_missing_target.jpg"/>
          <p:cNvPicPr>
            <a:picLocks noChangeAspect="1" noChangeArrowheads="1"/>
          </p:cNvPicPr>
          <p:nvPr/>
        </p:nvPicPr>
        <p:blipFill>
          <a:blip r:embed="rId3" cstate="email"/>
          <a:srcRect/>
          <a:stretch>
            <a:fillRect/>
          </a:stretch>
        </p:blipFill>
        <p:spPr bwMode="auto">
          <a:xfrm>
            <a:off x="1600200" y="2209800"/>
            <a:ext cx="5362575" cy="4019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533400" y="152400"/>
            <a:ext cx="7848600" cy="6553200"/>
          </a:xfrm>
        </p:spPr>
        <p:txBody>
          <a:bodyPr anchor="ctr" anchorCtr="0"/>
          <a:lstStyle/>
          <a:p>
            <a:pPr marL="0" indent="0" algn="ctr" eaLnBrk="1" hangingPunct="1">
              <a:buFont typeface="Arial" charset="0"/>
              <a:buNone/>
            </a:pPr>
            <a:r>
              <a:rPr lang="en-US" sz="5400" b="1" dirty="0">
                <a:solidFill>
                  <a:schemeClr val="tx2"/>
                </a:solidFill>
              </a:rPr>
              <a:t>God doesn’t care           whether your church grows or dies.</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643813" cy="1139825"/>
          </a:xfrm>
        </p:spPr>
        <p:txBody>
          <a:bodyPr/>
          <a:lstStyle/>
          <a:p>
            <a:pPr algn="ctr">
              <a:defRPr/>
            </a:pPr>
            <a:r>
              <a:rPr lang="en-US" sz="4800" dirty="0"/>
              <a:t>Mission</a:t>
            </a:r>
          </a:p>
        </p:txBody>
      </p:sp>
      <p:sp>
        <p:nvSpPr>
          <p:cNvPr id="31747" name="Content Placeholder 2"/>
          <p:cNvSpPr>
            <a:spLocks noGrp="1"/>
          </p:cNvSpPr>
          <p:nvPr>
            <p:ph idx="1"/>
          </p:nvPr>
        </p:nvSpPr>
        <p:spPr>
          <a:xfrm>
            <a:off x="600075" y="2420938"/>
            <a:ext cx="7643813" cy="2074862"/>
          </a:xfrm>
        </p:spPr>
        <p:txBody>
          <a:bodyPr/>
          <a:lstStyle/>
          <a:p>
            <a:pPr>
              <a:buFontTx/>
              <a:buNone/>
            </a:pPr>
            <a:r>
              <a:rPr lang="en-US"/>
              <a:t>Our mission is making new disciples of Jesus Christ for the transformation of the world.</a:t>
            </a:r>
          </a:p>
          <a:p>
            <a:pPr>
              <a:buFontTx/>
              <a:buNone/>
            </a:pPr>
            <a:endParaRPr lang="en-US"/>
          </a:p>
          <a:p>
            <a:pPr>
              <a:buFontTx/>
              <a:buNone/>
            </a:pPr>
            <a:r>
              <a:rPr lang="en-US"/>
              <a:t>Everything flows from mission…</a:t>
            </a:r>
          </a:p>
        </p:txBody>
      </p:sp>
      <p:pic>
        <p:nvPicPr>
          <p:cNvPr id="17410" name="Picture 2" descr="Amy Spaur of Iowa is commissioned as a mission intern and missionary of the United Methodist Board of Global Ministries at a June ceremony in New York. Spaur will be serving at CEPALC, or Centro Popular Para America Latina de Comunicacion, in Colombia. Mission interns serve for three years-half abroad and half in the United States. A UMNS photo by Mary Beth Coudal, United Methodist Board of Global Ministries."/>
          <p:cNvPicPr>
            <a:picLocks noChangeAspect="1" noChangeArrowheads="1"/>
          </p:cNvPicPr>
          <p:nvPr/>
        </p:nvPicPr>
        <p:blipFill>
          <a:blip r:embed="rId3" cstate="email"/>
          <a:srcRect/>
          <a:stretch>
            <a:fillRect/>
          </a:stretch>
        </p:blipFill>
        <p:spPr bwMode="auto">
          <a:xfrm>
            <a:off x="4800600" y="4267200"/>
            <a:ext cx="3990975" cy="23928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5759450" cy="914400"/>
          </a:xfrm>
        </p:spPr>
        <p:txBody>
          <a:bodyPr/>
          <a:lstStyle/>
          <a:p>
            <a:pPr>
              <a:defRPr/>
            </a:pPr>
            <a:r>
              <a:rPr lang="en-US" sz="4800" dirty="0"/>
              <a:t>Vision</a:t>
            </a:r>
          </a:p>
        </p:txBody>
      </p:sp>
      <p:sp>
        <p:nvSpPr>
          <p:cNvPr id="3" name="Content Placeholder 2"/>
          <p:cNvSpPr>
            <a:spLocks noGrp="1"/>
          </p:cNvSpPr>
          <p:nvPr>
            <p:ph idx="1"/>
          </p:nvPr>
        </p:nvSpPr>
        <p:spPr>
          <a:xfrm>
            <a:off x="685800" y="2362200"/>
            <a:ext cx="7924800" cy="4160838"/>
          </a:xfrm>
        </p:spPr>
        <p:txBody>
          <a:bodyPr/>
          <a:lstStyle/>
          <a:p>
            <a:pPr>
              <a:buFontTx/>
              <a:buNone/>
              <a:defRPr/>
            </a:pPr>
            <a:r>
              <a:rPr lang="en-US" dirty="0"/>
              <a:t>The unique way a congregation achieves or accomplishes the mission. </a:t>
            </a:r>
          </a:p>
          <a:p>
            <a:pPr>
              <a:buFontTx/>
              <a:buNone/>
              <a:defRPr/>
            </a:pPr>
            <a:endParaRPr lang="en-US" sz="2000" dirty="0"/>
          </a:p>
          <a:p>
            <a:pPr indent="0">
              <a:spcBef>
                <a:spcPts val="0"/>
              </a:spcBef>
              <a:buFontTx/>
              <a:buNone/>
              <a:defRPr/>
            </a:pPr>
            <a:r>
              <a:rPr lang="en-US" dirty="0"/>
              <a:t>The key ingredients of a vision statement need to be outwardly focused, measurable, and provides a framework for goals and accountability for the congregation and staff.</a:t>
            </a:r>
          </a:p>
          <a:p>
            <a:pPr indent="0">
              <a:spcBef>
                <a:spcPts val="0"/>
              </a:spcBef>
              <a:buFontTx/>
              <a:buNone/>
              <a:defRPr/>
            </a:pPr>
            <a:endParaRPr lang="en-US" dirty="0"/>
          </a:p>
          <a:p>
            <a:pPr indent="0">
              <a:spcBef>
                <a:spcPts val="0"/>
              </a:spcBef>
              <a:buFontTx/>
              <a:buNone/>
              <a:defRPr/>
            </a:pPr>
            <a:r>
              <a:rPr lang="en-US" dirty="0"/>
              <a:t>What % of the mission field are you going to reach for Jesus?</a:t>
            </a:r>
          </a:p>
        </p:txBody>
      </p:sp>
      <p:pic>
        <p:nvPicPr>
          <p:cNvPr id="4" name="Picture 3" descr="Telescope.jpg"/>
          <p:cNvPicPr>
            <a:picLocks noChangeAspect="1"/>
          </p:cNvPicPr>
          <p:nvPr/>
        </p:nvPicPr>
        <p:blipFill>
          <a:blip r:embed="rId3" cstate="email"/>
          <a:stretch>
            <a:fillRect/>
          </a:stretch>
        </p:blipFill>
        <p:spPr>
          <a:xfrm>
            <a:off x="4800600" y="228600"/>
            <a:ext cx="2782501"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20688"/>
            <a:ext cx="7416750" cy="1439887"/>
          </a:xfrm>
        </p:spPr>
        <p:txBody>
          <a:bodyPr/>
          <a:lstStyle/>
          <a:p>
            <a:r>
              <a:rPr lang="en-US" sz="4800" b="1" dirty="0"/>
              <a:t>New Leadership Agenda</a:t>
            </a:r>
          </a:p>
        </p:txBody>
      </p:sp>
      <p:sp>
        <p:nvSpPr>
          <p:cNvPr id="3" name="Content Placeholder 2"/>
          <p:cNvSpPr>
            <a:spLocks noGrp="1"/>
          </p:cNvSpPr>
          <p:nvPr>
            <p:ph idx="1"/>
          </p:nvPr>
        </p:nvSpPr>
        <p:spPr>
          <a:xfrm>
            <a:off x="1907704" y="1772816"/>
            <a:ext cx="4968552" cy="4536356"/>
          </a:xfrm>
        </p:spPr>
        <p:txBody>
          <a:bodyPr/>
          <a:lstStyle/>
          <a:p>
            <a:pPr marL="0" indent="-457200">
              <a:buNone/>
            </a:pPr>
            <a:endParaRPr lang="en-US" sz="2400" dirty="0"/>
          </a:p>
          <a:p>
            <a:pPr marL="0" indent="-457200">
              <a:buNone/>
            </a:pPr>
            <a:r>
              <a:rPr lang="en-US" sz="4400" b="1" dirty="0"/>
              <a:t>Annually</a:t>
            </a:r>
          </a:p>
          <a:p>
            <a:pPr marL="0" indent="-457200"/>
            <a:r>
              <a:rPr lang="en-US" sz="4400" b="1" dirty="0"/>
              <a:t>Set goals</a:t>
            </a:r>
          </a:p>
          <a:p>
            <a:pPr marL="0" indent="-457200"/>
            <a:r>
              <a:rPr lang="en-US" sz="4400" b="1" dirty="0"/>
              <a:t>Set budget</a:t>
            </a:r>
          </a:p>
          <a:p>
            <a:pPr marL="0" indent="-457200"/>
            <a:r>
              <a:rPr lang="en-US" sz="4400" b="1" dirty="0"/>
              <a:t>Evaluate</a:t>
            </a:r>
          </a:p>
        </p:txBody>
      </p:sp>
    </p:spTree>
    <p:extLst>
      <p:ext uri="{BB962C8B-B14F-4D97-AF65-F5344CB8AC3E}">
        <p14:creationId xmlns:p14="http://schemas.microsoft.com/office/powerpoint/2010/main" val="2181341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074" y="260350"/>
            <a:ext cx="6029325" cy="1492250"/>
          </a:xfrm>
        </p:spPr>
        <p:txBody>
          <a:bodyPr/>
          <a:lstStyle/>
          <a:p>
            <a:pPr>
              <a:defRPr/>
            </a:pPr>
            <a:r>
              <a:rPr lang="en-US" sz="4800" dirty="0"/>
              <a:t>Church Wide Goals</a:t>
            </a:r>
          </a:p>
        </p:txBody>
      </p:sp>
      <p:sp>
        <p:nvSpPr>
          <p:cNvPr id="34819" name="Content Placeholder 2"/>
          <p:cNvSpPr>
            <a:spLocks noGrp="1"/>
          </p:cNvSpPr>
          <p:nvPr>
            <p:ph idx="1"/>
          </p:nvPr>
        </p:nvSpPr>
        <p:spPr>
          <a:xfrm>
            <a:off x="600075" y="2420938"/>
            <a:ext cx="3057525" cy="4392612"/>
          </a:xfrm>
        </p:spPr>
        <p:txBody>
          <a:bodyPr/>
          <a:lstStyle/>
          <a:p>
            <a:pPr>
              <a:spcAft>
                <a:spcPts val="1200"/>
              </a:spcAft>
            </a:pPr>
            <a:r>
              <a:rPr lang="en-US" dirty="0"/>
              <a:t>Who?</a:t>
            </a:r>
          </a:p>
          <a:p>
            <a:pPr>
              <a:spcAft>
                <a:spcPts val="1200"/>
              </a:spcAft>
            </a:pPr>
            <a:r>
              <a:rPr lang="en-US" dirty="0"/>
              <a:t>When?</a:t>
            </a:r>
          </a:p>
          <a:p>
            <a:pPr>
              <a:spcAft>
                <a:spcPts val="1200"/>
              </a:spcAft>
            </a:pPr>
            <a:r>
              <a:rPr lang="en-US" dirty="0"/>
              <a:t>Where?</a:t>
            </a:r>
          </a:p>
          <a:p>
            <a:pPr>
              <a:spcAft>
                <a:spcPts val="1200"/>
              </a:spcAft>
            </a:pPr>
            <a:r>
              <a:rPr lang="en-US" dirty="0"/>
              <a:t>How?</a:t>
            </a:r>
          </a:p>
          <a:p>
            <a:pPr>
              <a:spcAft>
                <a:spcPts val="1200"/>
              </a:spcAft>
            </a:pPr>
            <a:r>
              <a:rPr lang="en-US" dirty="0"/>
              <a:t>Did it work?</a:t>
            </a:r>
          </a:p>
        </p:txBody>
      </p:sp>
      <p:sp>
        <p:nvSpPr>
          <p:cNvPr id="4" name="Content Placeholder 2"/>
          <p:cNvSpPr txBox="1">
            <a:spLocks/>
          </p:cNvSpPr>
          <p:nvPr/>
        </p:nvSpPr>
        <p:spPr bwMode="auto">
          <a:xfrm>
            <a:off x="5715000" y="2465388"/>
            <a:ext cx="3057525" cy="4392612"/>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600" b="1" i="0" u="none" strike="noStrike" kern="0" cap="none" spc="0" normalizeH="0" baseline="0" noProof="0" dirty="0">
                <a:ln>
                  <a:noFill/>
                </a:ln>
                <a:solidFill>
                  <a:srgbClr val="080808"/>
                </a:solidFill>
                <a:effectLst/>
                <a:uLnTx/>
                <a:uFillTx/>
                <a:latin typeface="Arial"/>
                <a:ea typeface="+mn-ea"/>
                <a:cs typeface="+mn-cs"/>
              </a:rPr>
              <a:t>S</a:t>
            </a:r>
            <a:r>
              <a:rPr kumimoji="0" lang="en-US" sz="2800" b="0" i="0" u="none" strike="noStrike" kern="0" cap="none" spc="0" normalizeH="0" baseline="0" noProof="0" dirty="0">
                <a:ln>
                  <a:noFill/>
                </a:ln>
                <a:solidFill>
                  <a:srgbClr val="080808"/>
                </a:solidFill>
                <a:effectLst/>
                <a:uLnTx/>
                <a:uFillTx/>
                <a:latin typeface="Arial"/>
                <a:ea typeface="+mn-ea"/>
                <a:cs typeface="+mn-cs"/>
              </a:rPr>
              <a:t>pecific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600" b="1" i="0" u="none" strike="noStrike" kern="0" cap="none" spc="0" normalizeH="0" baseline="0" noProof="0" dirty="0">
                <a:ln>
                  <a:noFill/>
                </a:ln>
                <a:solidFill>
                  <a:srgbClr val="080808"/>
                </a:solidFill>
                <a:effectLst/>
                <a:uLnTx/>
                <a:uFillTx/>
                <a:latin typeface="Arial"/>
                <a:ea typeface="+mn-ea"/>
                <a:cs typeface="+mn-cs"/>
              </a:rPr>
              <a:t>M</a:t>
            </a:r>
            <a:r>
              <a:rPr kumimoji="0" lang="en-US" sz="2800" b="0" i="0" u="none" strike="noStrike" kern="0" cap="none" spc="0" normalizeH="0" baseline="0" noProof="0" dirty="0">
                <a:ln>
                  <a:noFill/>
                </a:ln>
                <a:solidFill>
                  <a:srgbClr val="080808"/>
                </a:solidFill>
                <a:effectLst/>
                <a:uLnTx/>
                <a:uFillTx/>
                <a:latin typeface="Arial"/>
                <a:ea typeface="+mn-ea"/>
                <a:cs typeface="+mn-cs"/>
              </a:rPr>
              <a:t>easurable</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600" b="1" i="0" u="none" strike="noStrike" kern="0" cap="none" spc="0" normalizeH="0" baseline="0" noProof="0" dirty="0">
                <a:ln>
                  <a:noFill/>
                </a:ln>
                <a:solidFill>
                  <a:srgbClr val="080808"/>
                </a:solidFill>
                <a:effectLst/>
                <a:uLnTx/>
                <a:uFillTx/>
                <a:latin typeface="Arial"/>
                <a:ea typeface="+mn-ea"/>
                <a:cs typeface="+mn-cs"/>
              </a:rPr>
              <a:t>A</a:t>
            </a:r>
            <a:r>
              <a:rPr kumimoji="0" lang="en-US" sz="2800" b="0" i="0" u="none" strike="noStrike" kern="0" cap="none" spc="0" normalizeH="0" baseline="0" noProof="0" dirty="0">
                <a:ln>
                  <a:noFill/>
                </a:ln>
                <a:solidFill>
                  <a:srgbClr val="080808"/>
                </a:solidFill>
                <a:effectLst/>
                <a:uLnTx/>
                <a:uFillTx/>
                <a:latin typeface="Arial"/>
                <a:ea typeface="+mn-ea"/>
                <a:cs typeface="+mn-cs"/>
              </a:rPr>
              <a:t>chievable</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600" b="1" i="0" u="none" strike="noStrike" kern="0" cap="none" spc="0" normalizeH="0" baseline="0" noProof="0" dirty="0">
                <a:ln>
                  <a:noFill/>
                </a:ln>
                <a:solidFill>
                  <a:srgbClr val="080808"/>
                </a:solidFill>
                <a:effectLst/>
                <a:uLnTx/>
                <a:uFillTx/>
                <a:latin typeface="Arial"/>
                <a:ea typeface="+mn-ea"/>
                <a:cs typeface="+mn-cs"/>
              </a:rPr>
              <a:t>R</a:t>
            </a:r>
            <a:r>
              <a:rPr kumimoji="0" lang="en-US" sz="2800" b="0" i="0" u="none" strike="noStrike" kern="0" cap="none" spc="0" normalizeH="0" baseline="0" noProof="0" dirty="0">
                <a:ln>
                  <a:noFill/>
                </a:ln>
                <a:solidFill>
                  <a:srgbClr val="080808"/>
                </a:solidFill>
                <a:effectLst/>
                <a:uLnTx/>
                <a:uFillTx/>
                <a:latin typeface="Arial"/>
                <a:ea typeface="+mn-ea"/>
                <a:cs typeface="+mn-cs"/>
              </a:rPr>
              <a:t>elevant</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3600" b="1" i="0" u="none" strike="noStrike" kern="0" cap="none" spc="0" normalizeH="0" baseline="0" noProof="0" dirty="0">
                <a:ln>
                  <a:noFill/>
                </a:ln>
                <a:solidFill>
                  <a:srgbClr val="080808"/>
                </a:solidFill>
                <a:effectLst/>
                <a:uLnTx/>
                <a:uFillTx/>
                <a:latin typeface="Arial"/>
                <a:ea typeface="+mn-ea"/>
                <a:cs typeface="+mn-cs"/>
              </a:rPr>
              <a:t>T</a:t>
            </a:r>
            <a:r>
              <a:rPr kumimoji="0" lang="en-US" sz="2800" b="0" i="0" u="none" strike="noStrike" kern="0" cap="none" spc="0" normalizeH="0" baseline="0" noProof="0" dirty="0">
                <a:ln>
                  <a:noFill/>
                </a:ln>
                <a:solidFill>
                  <a:srgbClr val="080808"/>
                </a:solidFill>
                <a:effectLst/>
                <a:uLnTx/>
                <a:uFillTx/>
                <a:latin typeface="Arial"/>
                <a:ea typeface="+mn-ea"/>
                <a:cs typeface="+mn-cs"/>
              </a:rPr>
              <a:t>ime-Based </a:t>
            </a:r>
          </a:p>
        </p:txBody>
      </p:sp>
      <p:pic>
        <p:nvPicPr>
          <p:cNvPr id="34821" name="Picture 4" descr="target darts.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2667000" y="2667000"/>
            <a:ext cx="2984500" cy="2705100"/>
          </a:xfrm>
          <a:prstGeom prst="rect">
            <a:avLst/>
          </a:prstGeom>
          <a:noFill/>
          <a:ln w="9525">
            <a:noFill/>
            <a:miter lim="800000"/>
            <a:headEnd/>
            <a:tailEnd/>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641" y="444108"/>
            <a:ext cx="7416750" cy="1439887"/>
          </a:xfrm>
        </p:spPr>
        <p:txBody>
          <a:bodyPr/>
          <a:lstStyle/>
          <a:p>
            <a:r>
              <a:rPr lang="en-US" sz="4800" b="1" dirty="0"/>
              <a:t>New Leadership Agenda</a:t>
            </a:r>
          </a:p>
        </p:txBody>
      </p:sp>
      <p:sp>
        <p:nvSpPr>
          <p:cNvPr id="3" name="Content Placeholder 2"/>
          <p:cNvSpPr>
            <a:spLocks noGrp="1"/>
          </p:cNvSpPr>
          <p:nvPr>
            <p:ph idx="1"/>
          </p:nvPr>
        </p:nvSpPr>
        <p:spPr>
          <a:xfrm>
            <a:off x="467544" y="1916832"/>
            <a:ext cx="8496944" cy="4536356"/>
          </a:xfrm>
        </p:spPr>
        <p:txBody>
          <a:bodyPr/>
          <a:lstStyle/>
          <a:p>
            <a:pPr marL="0" indent="-457200">
              <a:buNone/>
            </a:pPr>
            <a:r>
              <a:rPr lang="en-US" dirty="0"/>
              <a:t>1/3 – Spiritual Formation, Leadership Development, 	review of new people/families</a:t>
            </a:r>
          </a:p>
          <a:p>
            <a:pPr marL="0" indent="-457200">
              <a:buNone/>
            </a:pPr>
            <a:endParaRPr lang="en-US" dirty="0"/>
          </a:p>
          <a:p>
            <a:pPr marL="0" indent="-457200">
              <a:buNone/>
            </a:pPr>
            <a:r>
              <a:rPr lang="en-US" dirty="0"/>
              <a:t>1/3 – Review goals / Accountability 			and reallocation of assets </a:t>
            </a:r>
          </a:p>
          <a:p>
            <a:pPr marL="0" indent="-457200">
              <a:buNone/>
            </a:pPr>
            <a:endParaRPr lang="en-US" dirty="0"/>
          </a:p>
          <a:p>
            <a:pPr marL="0" indent="-457200">
              <a:buNone/>
            </a:pPr>
            <a:r>
              <a:rPr lang="en-US" dirty="0"/>
              <a:t>1/3 – Deal with pressing decisions/issues, help 	groups as needed, problem solving</a:t>
            </a:r>
          </a:p>
          <a:p>
            <a:pPr marL="0" indent="-457200">
              <a:buNone/>
            </a:pPr>
            <a:endParaRPr lang="en-US" sz="2400" dirty="0"/>
          </a:p>
          <a:p>
            <a:pPr marL="0" indent="-457200">
              <a:buNone/>
            </a:pPr>
            <a:r>
              <a:rPr lang="en-US" sz="2400" b="1" dirty="0"/>
              <a:t>Annually set goals and evaluate</a:t>
            </a:r>
          </a:p>
        </p:txBody>
      </p:sp>
    </p:spTree>
    <p:extLst>
      <p:ext uri="{BB962C8B-B14F-4D97-AF65-F5344CB8AC3E}">
        <p14:creationId xmlns:p14="http://schemas.microsoft.com/office/powerpoint/2010/main" val="3648203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Typical Agenda for</a:t>
            </a:r>
            <a:br>
              <a:rPr lang="en-US" sz="3200" dirty="0"/>
            </a:br>
            <a:r>
              <a:rPr lang="en-US" sz="3200" dirty="0"/>
              <a:t>Simplified Structure with</a:t>
            </a:r>
            <a:br>
              <a:rPr lang="en-US" sz="3200" dirty="0"/>
            </a:br>
            <a:r>
              <a:rPr lang="en-US" sz="3200" dirty="0"/>
              <a:t>Accountable Leadership</a:t>
            </a:r>
          </a:p>
        </p:txBody>
      </p:sp>
      <p:sp>
        <p:nvSpPr>
          <p:cNvPr id="3" name="Text Placeholder 2"/>
          <p:cNvSpPr>
            <a:spLocks noGrp="1"/>
          </p:cNvSpPr>
          <p:nvPr>
            <p:ph type="body" sz="quarter" idx="10"/>
          </p:nvPr>
        </p:nvSpPr>
        <p:spPr>
          <a:xfrm>
            <a:off x="914400" y="1988840"/>
            <a:ext cx="7315200" cy="2931848"/>
          </a:xfrm>
        </p:spPr>
        <p:txBody>
          <a:bodyPr/>
          <a:lstStyle/>
          <a:p>
            <a:r>
              <a:rPr lang="en-US" dirty="0"/>
              <a:t>Prayer</a:t>
            </a:r>
          </a:p>
          <a:p>
            <a:r>
              <a:rPr lang="en-US" dirty="0"/>
              <a:t>Spiritual Formation</a:t>
            </a:r>
          </a:p>
          <a:p>
            <a:r>
              <a:rPr lang="en-US" dirty="0"/>
              <a:t>Leadership Development</a:t>
            </a:r>
          </a:p>
          <a:p>
            <a:r>
              <a:rPr lang="en-US" dirty="0"/>
              <a:t>Review of New People</a:t>
            </a:r>
          </a:p>
          <a:p>
            <a:r>
              <a:rPr lang="en-US" dirty="0"/>
              <a:t>Review of Goals</a:t>
            </a:r>
          </a:p>
          <a:p>
            <a:r>
              <a:rPr lang="en-US" dirty="0"/>
              <a:t>Pressing Issues/Problem Solving</a:t>
            </a:r>
          </a:p>
          <a:p>
            <a:r>
              <a:rPr lang="en-US" dirty="0"/>
              <a:t>Approval &amp; Questions from Packet</a:t>
            </a:r>
          </a:p>
          <a:p>
            <a:r>
              <a:rPr lang="en-US" dirty="0"/>
              <a:t>Communication</a:t>
            </a:r>
          </a:p>
          <a:p>
            <a:r>
              <a:rPr lang="en-US" dirty="0"/>
              <a:t>Prayer</a:t>
            </a:r>
          </a:p>
        </p:txBody>
      </p:sp>
    </p:spTree>
    <p:extLst>
      <p:ext uri="{BB962C8B-B14F-4D97-AF65-F5344CB8AC3E}">
        <p14:creationId xmlns:p14="http://schemas.microsoft.com/office/powerpoint/2010/main" val="225156587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body" sz="quarter" idx="17"/>
          </p:nvPr>
        </p:nvSpPr>
        <p:spPr/>
        <p:txBody>
          <a:bodyPr/>
          <a:lstStyle/>
          <a:p>
            <a:r>
              <a:rPr lang="en-US" dirty="0"/>
              <a:t>Questions?</a:t>
            </a:r>
          </a:p>
        </p:txBody>
      </p:sp>
      <p:sp>
        <p:nvSpPr>
          <p:cNvPr id="7" name="Text Placeholder 6"/>
          <p:cNvSpPr>
            <a:spLocks noGrp="1"/>
          </p:cNvSpPr>
          <p:nvPr>
            <p:ph type="body" sz="quarter" idx="16"/>
          </p:nvPr>
        </p:nvSpPr>
        <p:spPr/>
        <p:txBody>
          <a:bodyPr/>
          <a:lstStyle/>
          <a:p>
            <a:r>
              <a:rPr lang="en-US"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29" y="2154591"/>
            <a:ext cx="2185934" cy="218880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3380" y="2133600"/>
            <a:ext cx="4718649" cy="2209800"/>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533400" y="152400"/>
            <a:ext cx="7848600" cy="6477000"/>
          </a:xfrm>
        </p:spPr>
        <p:txBody>
          <a:bodyPr anchor="ctr" anchorCtr="0">
            <a:noAutofit/>
          </a:bodyPr>
          <a:lstStyle/>
          <a:p>
            <a:pPr marL="0" indent="0" algn="ctr" eaLnBrk="1" hangingPunct="1">
              <a:buFont typeface="Arial" charset="0"/>
              <a:buNone/>
            </a:pPr>
            <a:r>
              <a:rPr lang="en-US" sz="5400" b="1" dirty="0">
                <a:solidFill>
                  <a:schemeClr val="tx2"/>
                </a:solidFill>
              </a:rPr>
              <a:t>God doesn’t care</a:t>
            </a:r>
            <a:br>
              <a:rPr lang="en-US" sz="5400" b="1" dirty="0">
                <a:solidFill>
                  <a:schemeClr val="tx2"/>
                </a:solidFill>
              </a:rPr>
            </a:br>
            <a:r>
              <a:rPr lang="en-US" sz="5400" b="1" dirty="0">
                <a:solidFill>
                  <a:schemeClr val="tx2"/>
                </a:solidFill>
              </a:rPr>
              <a:t>whether there is a</a:t>
            </a:r>
            <a:br>
              <a:rPr lang="en-US" sz="5400" b="1" dirty="0">
                <a:solidFill>
                  <a:schemeClr val="tx2"/>
                </a:solidFill>
              </a:rPr>
            </a:br>
            <a:r>
              <a:rPr lang="en-US" sz="5400" b="1" dirty="0">
                <a:solidFill>
                  <a:schemeClr val="tx2"/>
                </a:solidFill>
              </a:rPr>
              <a:t>United Methodist</a:t>
            </a:r>
            <a:br>
              <a:rPr lang="en-US" sz="5400" b="1" dirty="0">
                <a:solidFill>
                  <a:schemeClr val="tx2"/>
                </a:solidFill>
              </a:rPr>
            </a:br>
            <a:r>
              <a:rPr lang="en-US" sz="5400" b="1" dirty="0">
                <a:solidFill>
                  <a:schemeClr val="tx2"/>
                </a:solidFill>
              </a:rPr>
              <a:t>Church in your town</a:t>
            </a:r>
            <a:br>
              <a:rPr lang="en-US" sz="5400" b="1" dirty="0">
                <a:solidFill>
                  <a:schemeClr val="tx2"/>
                </a:solidFill>
              </a:rPr>
            </a:br>
            <a:r>
              <a:rPr lang="en-US" sz="5400" b="1" dirty="0">
                <a:solidFill>
                  <a:schemeClr val="tx2"/>
                </a:solidFill>
              </a:rPr>
              <a:t>or not. </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533400" y="152400"/>
            <a:ext cx="7848600" cy="6553200"/>
          </a:xfrm>
        </p:spPr>
        <p:txBody>
          <a:bodyPr anchor="ctr" anchorCtr="0">
            <a:noAutofit/>
          </a:bodyPr>
          <a:lstStyle/>
          <a:p>
            <a:pPr marL="0" indent="0" algn="ctr" eaLnBrk="1" hangingPunct="1">
              <a:buFont typeface="Arial" charset="0"/>
              <a:buNone/>
            </a:pPr>
            <a:r>
              <a:rPr lang="en-US" sz="5400" b="1" dirty="0">
                <a:solidFill>
                  <a:schemeClr val="tx2"/>
                </a:solidFill>
              </a:rPr>
              <a:t>God does care</a:t>
            </a:r>
            <a:br>
              <a:rPr lang="en-US" sz="5400" b="1" dirty="0">
                <a:solidFill>
                  <a:schemeClr val="tx2"/>
                </a:solidFill>
              </a:rPr>
            </a:br>
            <a:r>
              <a:rPr lang="en-US" sz="5400" b="1" dirty="0">
                <a:solidFill>
                  <a:schemeClr val="tx2"/>
                </a:solidFill>
              </a:rPr>
              <a:t>that the gospel</a:t>
            </a:r>
            <a:br>
              <a:rPr lang="en-US" sz="5400" b="1" dirty="0">
                <a:solidFill>
                  <a:schemeClr val="tx2"/>
                </a:solidFill>
              </a:rPr>
            </a:br>
            <a:r>
              <a:rPr lang="en-US" sz="5400" b="1" dirty="0">
                <a:solidFill>
                  <a:schemeClr val="tx2"/>
                </a:solidFill>
              </a:rPr>
              <a:t>is being proclaimed and people’s needs are being met. </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143000"/>
          </a:xfrm>
        </p:spPr>
        <p:txBody>
          <a:bodyPr>
            <a:normAutofit/>
          </a:bodyPr>
          <a:lstStyle/>
          <a:p>
            <a:pPr>
              <a:defRPr/>
            </a:pPr>
            <a:r>
              <a:rPr lang="en-US" sz="5400" dirty="0"/>
              <a:t>Our Mission</a:t>
            </a:r>
          </a:p>
        </p:txBody>
      </p:sp>
      <p:sp>
        <p:nvSpPr>
          <p:cNvPr id="15363" name="Content Placeholder 5"/>
          <p:cNvSpPr>
            <a:spLocks noGrp="1"/>
          </p:cNvSpPr>
          <p:nvPr>
            <p:ph sz="quarter" idx="1"/>
          </p:nvPr>
        </p:nvSpPr>
        <p:spPr/>
        <p:txBody>
          <a:bodyPr/>
          <a:lstStyle/>
          <a:p>
            <a:endParaRPr lang="en-US" dirty="0">
              <a:solidFill>
                <a:schemeClr val="tx2"/>
              </a:solidFill>
            </a:endParaRPr>
          </a:p>
          <a:p>
            <a:endParaRPr lang="en-US" dirty="0">
              <a:solidFill>
                <a:schemeClr val="tx2"/>
              </a:solidFill>
            </a:endParaRPr>
          </a:p>
          <a:p>
            <a:endParaRPr lang="en-US" dirty="0"/>
          </a:p>
        </p:txBody>
      </p:sp>
      <p:sp>
        <p:nvSpPr>
          <p:cNvPr id="7" name="Content Placeholder 2"/>
          <p:cNvSpPr txBox="1">
            <a:spLocks/>
          </p:cNvSpPr>
          <p:nvPr/>
        </p:nvSpPr>
        <p:spPr bwMode="auto">
          <a:xfrm>
            <a:off x="228600" y="1143000"/>
            <a:ext cx="8686800" cy="5562600"/>
          </a:xfrm>
          <a:prstGeom prst="rect">
            <a:avLst/>
          </a:prstGeom>
          <a:noFill/>
          <a:ln w="9525">
            <a:noFill/>
            <a:miter lim="800000"/>
            <a:headEnd/>
            <a:tailEnd/>
          </a:ln>
        </p:spPr>
        <p:txBody>
          <a:bodyPr anchor="ctr" anchorCtr="0">
            <a:normAutofit/>
          </a:bodyPr>
          <a:lstStyle/>
          <a:p>
            <a:pPr algn="ctr" eaLnBrk="0" hangingPunct="0">
              <a:spcBef>
                <a:spcPts val="700"/>
              </a:spcBef>
              <a:buClr>
                <a:schemeClr val="accent2"/>
              </a:buClr>
              <a:buSzPct val="85000"/>
              <a:defRPr/>
            </a:pPr>
            <a:r>
              <a:rPr lang="en-US" sz="5400" b="1" dirty="0">
                <a:solidFill>
                  <a:schemeClr val="tx2"/>
                </a:solidFill>
                <a:latin typeface="+mn-lt"/>
              </a:rPr>
              <a:t>“The mission of the Church is to make disciples of Jesus Christ for the transformation of the world."</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143000"/>
          </a:xfrm>
        </p:spPr>
        <p:txBody>
          <a:bodyPr>
            <a:normAutofit/>
          </a:bodyPr>
          <a:lstStyle/>
          <a:p>
            <a:pPr>
              <a:defRPr/>
            </a:pPr>
            <a:r>
              <a:rPr lang="en-US" sz="5400" dirty="0"/>
              <a:t>Leaders Cast Vision</a:t>
            </a:r>
          </a:p>
        </p:txBody>
      </p:sp>
      <p:sp>
        <p:nvSpPr>
          <p:cNvPr id="16387" name="Content Placeholder 5"/>
          <p:cNvSpPr>
            <a:spLocks noGrp="1"/>
          </p:cNvSpPr>
          <p:nvPr>
            <p:ph sz="quarter" idx="1"/>
          </p:nvPr>
        </p:nvSpPr>
        <p:spPr/>
        <p:txBody>
          <a:bodyPr/>
          <a:lstStyle/>
          <a:p>
            <a:pPr marL="0" indent="0"/>
            <a:endParaRPr lang="en-US" dirty="0">
              <a:solidFill>
                <a:schemeClr val="tx2"/>
              </a:solidFill>
            </a:endParaRPr>
          </a:p>
          <a:p>
            <a:pPr marL="0" indent="0"/>
            <a:endParaRPr lang="en-US" dirty="0">
              <a:solidFill>
                <a:schemeClr val="tx2"/>
              </a:solidFill>
            </a:endParaRPr>
          </a:p>
          <a:p>
            <a:pPr marL="0" indent="0"/>
            <a:endParaRPr lang="en-US" dirty="0"/>
          </a:p>
        </p:txBody>
      </p:sp>
      <p:sp>
        <p:nvSpPr>
          <p:cNvPr id="7" name="Content Placeholder 2"/>
          <p:cNvSpPr txBox="1">
            <a:spLocks/>
          </p:cNvSpPr>
          <p:nvPr/>
        </p:nvSpPr>
        <p:spPr bwMode="auto">
          <a:xfrm>
            <a:off x="381000" y="1219200"/>
            <a:ext cx="8229600" cy="5410200"/>
          </a:xfrm>
          <a:prstGeom prst="rect">
            <a:avLst/>
          </a:prstGeom>
          <a:noFill/>
          <a:ln w="9525">
            <a:noFill/>
            <a:miter lim="800000"/>
            <a:headEnd/>
            <a:tailEnd/>
          </a:ln>
        </p:spPr>
        <p:txBody>
          <a:bodyPr anchor="ctr" anchorCtr="0">
            <a:normAutofit/>
          </a:bodyPr>
          <a:lstStyle/>
          <a:p>
            <a:pPr algn="ctr" eaLnBrk="0" hangingPunct="0">
              <a:spcBef>
                <a:spcPts val="700"/>
              </a:spcBef>
              <a:buClr>
                <a:schemeClr val="accent2"/>
              </a:buClr>
              <a:buSzPct val="85000"/>
              <a:buFont typeface="Wingdings 2" pitchFamily="18" charset="2"/>
              <a:buNone/>
              <a:defRPr/>
            </a:pPr>
            <a:r>
              <a:rPr lang="en-US" sz="5400" b="1" dirty="0">
                <a:solidFill>
                  <a:schemeClr val="tx2"/>
                </a:solidFill>
                <a:latin typeface="+mn-lt"/>
              </a:rPr>
              <a:t>“Vision is a picture of a preferred future.”</a:t>
            </a:r>
          </a:p>
          <a:p>
            <a:pPr algn="ctr" eaLnBrk="0" hangingPunct="0">
              <a:spcBef>
                <a:spcPts val="700"/>
              </a:spcBef>
              <a:buClr>
                <a:schemeClr val="accent2"/>
              </a:buClr>
              <a:buSzPct val="85000"/>
              <a:buFont typeface="Wingdings 2" pitchFamily="18" charset="2"/>
              <a:buNone/>
              <a:defRPr/>
            </a:pPr>
            <a:r>
              <a:rPr lang="en-US" sz="2700" b="1" dirty="0">
                <a:solidFill>
                  <a:schemeClr val="tx2"/>
                </a:solidFill>
                <a:latin typeface="+mn-lt"/>
              </a:rPr>
              <a:t>			</a:t>
            </a:r>
          </a:p>
          <a:p>
            <a:pPr algn="ctr" eaLnBrk="0" hangingPunct="0">
              <a:spcBef>
                <a:spcPts val="700"/>
              </a:spcBef>
              <a:buClr>
                <a:schemeClr val="accent2"/>
              </a:buClr>
              <a:buSzPct val="85000"/>
              <a:buFont typeface="Wingdings 2" pitchFamily="18" charset="2"/>
              <a:buNone/>
              <a:defRPr/>
            </a:pPr>
            <a:r>
              <a:rPr lang="en-US" sz="5400" b="1" dirty="0">
                <a:solidFill>
                  <a:schemeClr val="tx2"/>
                </a:solidFill>
              </a:rPr>
              <a:t>			</a:t>
            </a:r>
            <a:r>
              <a:rPr lang="en-US" sz="5400" b="1" dirty="0">
                <a:solidFill>
                  <a:schemeClr val="tx2"/>
                </a:solidFill>
                <a:latin typeface="+mn-lt"/>
              </a:rPr>
              <a:t>Lovett Weems</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3" name="Text Placeholder 2"/>
          <p:cNvSpPr>
            <a:spLocks noGrp="1"/>
          </p:cNvSpPr>
          <p:nvPr>
            <p:ph type="body" sz="quarter" idx="11"/>
          </p:nvPr>
        </p:nvSpPr>
        <p:spPr/>
        <p:txBody>
          <a:bodyPr/>
          <a:lstStyle/>
          <a:p>
            <a:r>
              <a:rPr lang="en-US" dirty="0"/>
              <a:t>Where are we and how did we get here?</a:t>
            </a:r>
          </a:p>
        </p:txBody>
      </p:sp>
    </p:spTree>
    <p:extLst>
      <p:ext uri="{BB962C8B-B14F-4D97-AF65-F5344CB8AC3E}">
        <p14:creationId xmlns:p14="http://schemas.microsoft.com/office/powerpoint/2010/main" val="471092449"/>
      </p:ext>
    </p:extLst>
  </p:cSld>
  <p:clrMapOvr>
    <a:masterClrMapping/>
  </p:clrMapOvr>
  <p:transition>
    <p:fade/>
  </p:transition>
</p:sld>
</file>

<file path=ppt/theme/theme1.xml><?xml version="1.0" encoding="utf-8"?>
<a:theme xmlns:a="http://schemas.openxmlformats.org/drawingml/2006/main" name="ContemporaryPhotoAlbum">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plate">
  <a:themeElements>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A5A5A5"/>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336600"/>
        </a:hlink>
        <a:folHlink>
          <a:srgbClr val="EAEAEA"/>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8CA824"/>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ContemporaryPhotoAlbum</Template>
  <TotalTime>0</TotalTime>
  <Words>1186</Words>
  <Application>Microsoft Office PowerPoint</Application>
  <PresentationFormat>On-screen Show (4:3)</PresentationFormat>
  <Paragraphs>156</Paragraphs>
  <Slides>46</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46</vt:i4>
      </vt:variant>
    </vt:vector>
  </HeadingPairs>
  <TitlesOfParts>
    <vt:vector size="53" baseType="lpstr">
      <vt:lpstr>Arial</vt:lpstr>
      <vt:lpstr>Calibri</vt:lpstr>
      <vt:lpstr>Century Gothic</vt:lpstr>
      <vt:lpstr>Wingdings 2</vt:lpstr>
      <vt:lpstr>ContemporaryPhotoAlbum</vt:lpstr>
      <vt:lpstr>Black</vt:lpstr>
      <vt:lpstr>template</vt:lpstr>
      <vt:lpstr>PowerPoint Presentation</vt:lpstr>
      <vt:lpstr>Devotion: Ephesians 3:7-10</vt:lpstr>
      <vt:lpstr>Devotion: Ephesians 3:7-10</vt:lpstr>
      <vt:lpstr>PowerPoint Presentation</vt:lpstr>
      <vt:lpstr>PowerPoint Presentation</vt:lpstr>
      <vt:lpstr>PowerPoint Presentation</vt:lpstr>
      <vt:lpstr>Our Mission</vt:lpstr>
      <vt:lpstr>Leaders Cast Vision</vt:lpstr>
      <vt:lpstr>PowerPoint Presentation</vt:lpstr>
      <vt:lpstr>PowerPoint Presentation</vt:lpstr>
      <vt:lpstr>Church LifeCycle</vt:lpstr>
      <vt:lpstr>PowerPoint Presentation</vt:lpstr>
      <vt:lpstr>PowerPoint Presentation</vt:lpstr>
      <vt:lpstr>PowerPoint Presentation</vt:lpstr>
      <vt:lpstr>Leaders Cast Vision</vt:lpstr>
      <vt:lpstr>PowerPoint Presentation</vt:lpstr>
      <vt:lpstr>PowerPoint Presentation</vt:lpstr>
      <vt:lpstr>Diffusion of Innovations Everett M. Rogers</vt:lpstr>
      <vt:lpstr>Building a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we aim at nothing in particular, that’s what we hit.</vt:lpstr>
      <vt:lpstr>Mission</vt:lpstr>
      <vt:lpstr>Vision</vt:lpstr>
      <vt:lpstr>New Leadership Agenda</vt:lpstr>
      <vt:lpstr>Church Wide Goals</vt:lpstr>
      <vt:lpstr>New Leadership Agenda</vt:lpstr>
      <vt:lpstr>Typical Agenda for Simplified Structure with Accountable Leadership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2011-08-08T16:48:11Z</dcterms:created>
  <dcterms:modified xsi:type="dcterms:W3CDTF">2023-11-14T16:03:35Z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